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0" r:id="rId2"/>
  </p:sldMasterIdLst>
  <p:notesMasterIdLst>
    <p:notesMasterId r:id="rId13"/>
  </p:notesMasterIdLst>
  <p:handoutMasterIdLst>
    <p:handoutMasterId r:id="rId14"/>
  </p:handoutMasterIdLst>
  <p:sldIdLst>
    <p:sldId id="380" r:id="rId3"/>
    <p:sldId id="400" r:id="rId4"/>
    <p:sldId id="397" r:id="rId5"/>
    <p:sldId id="407" r:id="rId6"/>
    <p:sldId id="404" r:id="rId7"/>
    <p:sldId id="408" r:id="rId8"/>
    <p:sldId id="409" r:id="rId9"/>
    <p:sldId id="396" r:id="rId10"/>
    <p:sldId id="405" r:id="rId11"/>
    <p:sldId id="320" r:id="rId12"/>
  </p:sldIdLst>
  <p:sldSz cx="10693400" cy="7561263"/>
  <p:notesSz cx="6735763" cy="9869488"/>
  <p:defaultTextStyle>
    <a:defPPr>
      <a:defRPr lang="ru-RU"/>
    </a:defPPr>
    <a:lvl1pPr algn="l" defTabSz="1041334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519874" indent="-63399" algn="l" defTabSz="1041334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041334" indent="-128382" algn="l" defTabSz="1041334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561210" indent="-191784" algn="l" defTabSz="1041334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082665" indent="-256766" algn="l" defTabSz="1041334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2373" algn="l" defTabSz="912944" rtl="0" eaLnBrk="1" latinLnBrk="0" hangingPunct="1"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38848" algn="l" defTabSz="912944" rtl="0" eaLnBrk="1" latinLnBrk="0" hangingPunct="1"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195322" algn="l" defTabSz="912944" rtl="0" eaLnBrk="1" latinLnBrk="0" hangingPunct="1"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1795" algn="l" defTabSz="912944" rtl="0" eaLnBrk="1" latinLnBrk="0" hangingPunct="1">
      <a:defRPr sz="2100" b="1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7C80"/>
    <a:srgbClr val="99CC00"/>
    <a:srgbClr val="FF9999"/>
    <a:srgbClr val="FFFF99"/>
    <a:srgbClr val="66CCFF"/>
    <a:srgbClr val="FABA74"/>
    <a:srgbClr val="33ED56"/>
    <a:srgbClr val="005AA9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6688" autoAdjust="0"/>
    <p:restoredTop sz="97849" autoAdjust="0"/>
  </p:normalViewPr>
  <p:slideViewPr>
    <p:cSldViewPr>
      <p:cViewPr>
        <p:scale>
          <a:sx n="68" d="100"/>
          <a:sy n="68" d="100"/>
        </p:scale>
        <p:origin x="-763" y="-5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86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70" y="-72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               </c:v>
                </c:pt>
              </c:strCache>
            </c:strRef>
          </c:tx>
          <c:marker>
            <c:symbol val="circle"/>
            <c:size val="9"/>
            <c:spPr>
              <a:solidFill>
                <a:schemeClr val="accent1"/>
              </a:solidFill>
              <a:ln w="0"/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m/d/yyyy</c:formatCode>
                <c:ptCount val="3"/>
                <c:pt idx="0">
                  <c:v>43101</c:v>
                </c:pt>
                <c:pt idx="1">
                  <c:v>43466</c:v>
                </c:pt>
                <c:pt idx="2">
                  <c:v>43739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0.10299999999999999</c:v>
                </c:pt>
                <c:pt idx="1">
                  <c:v>6.6000000000000003E-2</c:v>
                </c:pt>
                <c:pt idx="2">
                  <c:v>4.4999999999999998E-2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837632"/>
        <c:axId val="55169408"/>
      </c:lineChart>
      <c:catAx>
        <c:axId val="548376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ln>
            <a:solidFill>
              <a:schemeClr val="accent1">
                <a:shade val="95000"/>
                <a:satMod val="105000"/>
              </a:schemeClr>
            </a:solidFill>
          </a:ln>
        </c:spPr>
        <c:crossAx val="55169408"/>
        <c:crossesAt val="0"/>
        <c:auto val="0"/>
        <c:lblAlgn val="ctr"/>
        <c:lblOffset val="100"/>
        <c:noMultiLvlLbl val="0"/>
      </c:catAx>
      <c:valAx>
        <c:axId val="55169408"/>
        <c:scaling>
          <c:orientation val="minMax"/>
        </c:scaling>
        <c:delete val="0"/>
        <c:axPos val="l"/>
        <c:majorGridlines>
          <c:spPr>
            <a:ln w="0">
              <a:noFill/>
            </a:ln>
          </c:spPr>
        </c:majorGridlines>
        <c:numFmt formatCode="0%" sourceLinked="0"/>
        <c:majorTickMark val="out"/>
        <c:minorTickMark val="none"/>
        <c:tickLblPos val="none"/>
        <c:spPr>
          <a:ln>
            <a:noFill/>
          </a:ln>
        </c:spPr>
        <c:crossAx val="54837632"/>
        <c:crossesAt val="1"/>
        <c:crossBetween val="midCat"/>
      </c:valAx>
      <c:spPr>
        <a:noFill/>
        <a:ln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01.01.2018</c:v>
                </c:pt>
              </c:strCache>
            </c:strRef>
          </c:tx>
          <c:spPr>
            <a:solidFill>
              <a:srgbClr val="0070C0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2.4511459589867321E-2"/>
                  <c:y val="-2.7563741867763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68194611982308E-3"/>
                  <c:y val="6.16510169953340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438681141938079E-2"/>
                  <c:y val="5.4920074493828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ЮЛ с массовыми адресами</c:v>
                </c:pt>
                <c:pt idx="1">
                  <c:v>ЮЛ с массовыми руковдителями</c:v>
                </c:pt>
                <c:pt idx="2">
                  <c:v>ЮЛ с массовыми учредителями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1819</c:v>
                </c:pt>
                <c:pt idx="1">
                  <c:v>833</c:v>
                </c:pt>
                <c:pt idx="2">
                  <c:v>701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01.01.2019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3.1047848813831925E-2"/>
                  <c:y val="1.0015579351976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877362283876216E-2"/>
                  <c:y val="-1.3529509879343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045838359469232E-3"/>
                  <c:y val="-1.4876092693792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ЮЛ с массовыми адресами</c:v>
                </c:pt>
                <c:pt idx="1">
                  <c:v>ЮЛ с массовыми руковдителями</c:v>
                </c:pt>
                <c:pt idx="2">
                  <c:v>ЮЛ с массовыми учредителями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927</c:v>
                </c:pt>
                <c:pt idx="1">
                  <c:v>487</c:v>
                </c:pt>
                <c:pt idx="2">
                  <c:v>486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01.10.2019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085243264977885E-2"/>
                  <c:y val="1.0015579351976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1206272617611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584238037796543E-2"/>
                  <c:y val="-5.00778967598812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ЮЛ с массовыми адресами</c:v>
                </c:pt>
                <c:pt idx="1">
                  <c:v>ЮЛ с массовыми руковдителями</c:v>
                </c:pt>
                <c:pt idx="2">
                  <c:v>ЮЛ с массовыми учредителями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327</c:v>
                </c:pt>
                <c:pt idx="1">
                  <c:v>451</c:v>
                </c:pt>
                <c:pt idx="2">
                  <c:v>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582720"/>
        <c:axId val="77584256"/>
      </c:barChart>
      <c:catAx>
        <c:axId val="77582720"/>
        <c:scaling>
          <c:orientation val="minMax"/>
        </c:scaling>
        <c:delete val="0"/>
        <c:axPos val="b"/>
        <c:majorTickMark val="out"/>
        <c:minorTickMark val="none"/>
        <c:tickLblPos val="nextTo"/>
        <c:crossAx val="77584256"/>
        <c:crosses val="autoZero"/>
        <c:auto val="1"/>
        <c:lblAlgn val="ctr"/>
        <c:lblOffset val="100"/>
        <c:noMultiLvlLbl val="0"/>
      </c:catAx>
      <c:valAx>
        <c:axId val="77584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775827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39CA4-61AB-4407-9AAA-006FBDB0336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DD61C6-97FC-4E00-9BE3-961BCCB7BC55}">
      <dgm:prSet phldrT="[Текст]"/>
      <dgm:spPr/>
      <dgm:t>
        <a:bodyPr/>
        <a:lstStyle/>
        <a:p>
          <a:r>
            <a:rPr lang="ru-RU" b="1" dirty="0" smtClean="0"/>
            <a:t>Сведения</a:t>
          </a:r>
          <a:r>
            <a:rPr lang="ru-RU" dirty="0" smtClean="0"/>
            <a:t>, </a:t>
          </a:r>
          <a:r>
            <a:rPr lang="ru-RU" b="1" dirty="0" smtClean="0"/>
            <a:t>включаемые в ЕГРЮЛ</a:t>
          </a:r>
          <a:endParaRPr lang="ru-RU" b="1" dirty="0"/>
        </a:p>
      </dgm:t>
    </dgm:pt>
    <dgm:pt modelId="{EA999B71-764B-4E02-8614-4CB8177C3517}" type="parTrans" cxnId="{37F7591E-79DA-41FF-9A07-09BE31B613C7}">
      <dgm:prSet/>
      <dgm:spPr/>
      <dgm:t>
        <a:bodyPr/>
        <a:lstStyle/>
        <a:p>
          <a:endParaRPr lang="ru-RU"/>
        </a:p>
      </dgm:t>
    </dgm:pt>
    <dgm:pt modelId="{CE0E2ACD-D62E-4D15-AEFD-A8B0A8174D74}" type="sibTrans" cxnId="{37F7591E-79DA-41FF-9A07-09BE31B613C7}">
      <dgm:prSet/>
      <dgm:spPr/>
      <dgm:t>
        <a:bodyPr/>
        <a:lstStyle/>
        <a:p>
          <a:endParaRPr lang="ru-RU"/>
        </a:p>
      </dgm:t>
    </dgm:pt>
    <dgm:pt modelId="{EDEF85BC-DC36-4E75-8D91-E2F7F3E5D425}">
      <dgm:prSet phldrT="[Текст]"/>
      <dgm:spPr/>
      <dgm:t>
        <a:bodyPr/>
        <a:lstStyle/>
        <a:p>
          <a:r>
            <a:rPr lang="ru-RU" dirty="0" smtClean="0"/>
            <a:t>Наличие письменного возражения заинтересованного лица</a:t>
          </a:r>
          <a:endParaRPr lang="ru-RU" dirty="0"/>
        </a:p>
      </dgm:t>
    </dgm:pt>
    <dgm:pt modelId="{17BF654B-57C4-4DF2-96F8-0E540DC057BE}" type="parTrans" cxnId="{26D0D69B-7ED0-436A-A9E3-CB21C2B174AF}">
      <dgm:prSet/>
      <dgm:spPr/>
      <dgm:t>
        <a:bodyPr/>
        <a:lstStyle/>
        <a:p>
          <a:endParaRPr lang="ru-RU"/>
        </a:p>
      </dgm:t>
    </dgm:pt>
    <dgm:pt modelId="{5FFC5C71-8114-4276-AED8-60F00AC41CDF}" type="sibTrans" cxnId="{26D0D69B-7ED0-436A-A9E3-CB21C2B174AF}">
      <dgm:prSet/>
      <dgm:spPr/>
      <dgm:t>
        <a:bodyPr/>
        <a:lstStyle/>
        <a:p>
          <a:endParaRPr lang="ru-RU"/>
        </a:p>
      </dgm:t>
    </dgm:pt>
    <dgm:pt modelId="{DC421109-1D11-4269-ADDF-C7D0A00850AD}">
      <dgm:prSet phldrT="[Текст]"/>
      <dgm:spPr/>
      <dgm:t>
        <a:bodyPr/>
        <a:lstStyle/>
        <a:p>
          <a:r>
            <a:rPr lang="ru-RU" dirty="0" smtClean="0"/>
            <a:t>Несоответствие сведений, представленных для регистрации и имеющихся в НО</a:t>
          </a:r>
          <a:endParaRPr lang="ru-RU" dirty="0"/>
        </a:p>
      </dgm:t>
    </dgm:pt>
    <dgm:pt modelId="{1CBF1734-96C0-45C4-B624-AA4197902755}" type="parTrans" cxnId="{F60D0230-A6E8-4FD7-9F69-B3B87182EC78}">
      <dgm:prSet/>
      <dgm:spPr/>
      <dgm:t>
        <a:bodyPr/>
        <a:lstStyle/>
        <a:p>
          <a:endParaRPr lang="ru-RU"/>
        </a:p>
      </dgm:t>
    </dgm:pt>
    <dgm:pt modelId="{AB4648C1-94BF-4178-B433-5C151E114CBE}" type="sibTrans" cxnId="{F60D0230-A6E8-4FD7-9F69-B3B87182EC78}">
      <dgm:prSet/>
      <dgm:spPr/>
      <dgm:t>
        <a:bodyPr/>
        <a:lstStyle/>
        <a:p>
          <a:endParaRPr lang="ru-RU"/>
        </a:p>
      </dgm:t>
    </dgm:pt>
    <dgm:pt modelId="{FB761E77-BFFD-4933-A8A1-C27FD9AFD675}">
      <dgm:prSet phldrT="[Текст]"/>
      <dgm:spPr/>
      <dgm:t>
        <a:bodyPr/>
        <a:lstStyle/>
        <a:p>
          <a:r>
            <a:rPr lang="ru-RU" b="1" dirty="0" smtClean="0"/>
            <a:t>Сведения, включенные в ЕГРЮЛ</a:t>
          </a:r>
          <a:endParaRPr lang="ru-RU" b="1" dirty="0"/>
        </a:p>
      </dgm:t>
    </dgm:pt>
    <dgm:pt modelId="{BFFA6B67-EDD4-4ACF-BAF5-9FE63966BB3F}" type="parTrans" cxnId="{AEF600DB-88E2-4BA1-9D2F-3658777E8ADD}">
      <dgm:prSet/>
      <dgm:spPr/>
      <dgm:t>
        <a:bodyPr/>
        <a:lstStyle/>
        <a:p>
          <a:endParaRPr lang="ru-RU"/>
        </a:p>
      </dgm:t>
    </dgm:pt>
    <dgm:pt modelId="{7701772F-7F3F-4598-A764-94B11B61AA9C}" type="sibTrans" cxnId="{AEF600DB-88E2-4BA1-9D2F-3658777E8ADD}">
      <dgm:prSet/>
      <dgm:spPr/>
      <dgm:t>
        <a:bodyPr/>
        <a:lstStyle/>
        <a:p>
          <a:endParaRPr lang="ru-RU"/>
        </a:p>
      </dgm:t>
    </dgm:pt>
    <dgm:pt modelId="{6752A1CD-D506-413D-808F-4AB4EE8CEE97}">
      <dgm:prSet phldrT="[Текст]"/>
      <dgm:spPr/>
      <dgm:t>
        <a:bodyPr/>
        <a:lstStyle/>
        <a:p>
          <a:r>
            <a:rPr lang="ru-RU" dirty="0" smtClean="0"/>
            <a:t>Заявление заинтересованного лица (форма Р34002) </a:t>
          </a:r>
          <a:endParaRPr lang="ru-RU" dirty="0"/>
        </a:p>
      </dgm:t>
    </dgm:pt>
    <dgm:pt modelId="{7F7C1034-2520-45E9-9539-D115ED5D9CC7}" type="parTrans" cxnId="{E48E23B2-5CE6-4B5C-869A-633D029B3611}">
      <dgm:prSet/>
      <dgm:spPr/>
      <dgm:t>
        <a:bodyPr/>
        <a:lstStyle/>
        <a:p>
          <a:endParaRPr lang="ru-RU"/>
        </a:p>
      </dgm:t>
    </dgm:pt>
    <dgm:pt modelId="{0F843230-14FF-4602-8E8C-3045E44D2D32}" type="sibTrans" cxnId="{E48E23B2-5CE6-4B5C-869A-633D029B3611}">
      <dgm:prSet/>
      <dgm:spPr/>
      <dgm:t>
        <a:bodyPr/>
        <a:lstStyle/>
        <a:p>
          <a:endParaRPr lang="ru-RU"/>
        </a:p>
      </dgm:t>
    </dgm:pt>
    <dgm:pt modelId="{19F31868-40F9-42E3-BF29-B9170F7DAF63}">
      <dgm:prSet phldrT="[Текст]"/>
      <dgm:spPr/>
      <dgm:t>
        <a:bodyPr/>
        <a:lstStyle/>
        <a:p>
          <a:r>
            <a:rPr lang="ru-RU" dirty="0" smtClean="0"/>
            <a:t>Несоответствие сведений, содержащихся в ЕГРЮЛ, сведениям, полученным налоговым органом</a:t>
          </a:r>
          <a:endParaRPr lang="ru-RU" dirty="0"/>
        </a:p>
      </dgm:t>
    </dgm:pt>
    <dgm:pt modelId="{F82285CE-EA37-41F1-81B9-5208A1C6C7E9}" type="parTrans" cxnId="{886EF21F-5EDE-4F2B-8779-3613E48911F1}">
      <dgm:prSet/>
      <dgm:spPr/>
      <dgm:t>
        <a:bodyPr/>
        <a:lstStyle/>
        <a:p>
          <a:endParaRPr lang="ru-RU"/>
        </a:p>
      </dgm:t>
    </dgm:pt>
    <dgm:pt modelId="{56CE67F6-4A29-4B6C-845F-242A82EC0AFF}" type="sibTrans" cxnId="{886EF21F-5EDE-4F2B-8779-3613E48911F1}">
      <dgm:prSet/>
      <dgm:spPr/>
      <dgm:t>
        <a:bodyPr/>
        <a:lstStyle/>
        <a:p>
          <a:endParaRPr lang="ru-RU"/>
        </a:p>
      </dgm:t>
    </dgm:pt>
    <dgm:pt modelId="{7EFECB8B-0A21-43D0-974B-8055223C652C}">
      <dgm:prSet/>
      <dgm:spPr/>
      <dgm:t>
        <a:bodyPr/>
        <a:lstStyle/>
        <a:p>
          <a:r>
            <a:rPr lang="ru-RU" dirty="0" smtClean="0"/>
            <a:t>Сведения о «проблемном» адресе ( адрес места нахождения свыше пяти ЮЛ; объект по данному адресу разрушен; по адресу находятся органы государственной власти и  др.)</a:t>
          </a:r>
          <a:endParaRPr lang="ru-RU" dirty="0"/>
        </a:p>
      </dgm:t>
    </dgm:pt>
    <dgm:pt modelId="{4ED41EF5-C310-4B36-924F-5B62920BCBD5}" type="parTrans" cxnId="{9DEC5DB0-15F9-48E8-95CC-1A0E65F6251F}">
      <dgm:prSet/>
      <dgm:spPr/>
      <dgm:t>
        <a:bodyPr/>
        <a:lstStyle/>
        <a:p>
          <a:endParaRPr lang="ru-RU"/>
        </a:p>
      </dgm:t>
    </dgm:pt>
    <dgm:pt modelId="{29E6AAA2-7531-4E3A-88F2-50FBB5BFB169}" type="sibTrans" cxnId="{9DEC5DB0-15F9-48E8-95CC-1A0E65F6251F}">
      <dgm:prSet/>
      <dgm:spPr/>
      <dgm:t>
        <a:bodyPr/>
        <a:lstStyle/>
        <a:p>
          <a:endParaRPr lang="ru-RU"/>
        </a:p>
      </dgm:t>
    </dgm:pt>
    <dgm:pt modelId="{1C225E9A-259F-4EC7-8FA8-42D378839132}">
      <dgm:prSet/>
      <dgm:spPr/>
      <dgm:t>
        <a:bodyPr/>
        <a:lstStyle/>
        <a:p>
          <a:r>
            <a:rPr lang="ru-RU" dirty="0" smtClean="0"/>
            <a:t>Сведения об учредителях, руководителях,  в отношении которых имеются  ранее внесенные в ЕГРЮЛ сведения о недостоверности</a:t>
          </a:r>
          <a:endParaRPr lang="ru-RU" dirty="0"/>
        </a:p>
      </dgm:t>
    </dgm:pt>
    <dgm:pt modelId="{B27BC176-8FEB-4E94-89CD-9D022BA15EB7}" type="parTrans" cxnId="{1DF2E5EB-3FBA-447A-BD68-8997E69E6C5F}">
      <dgm:prSet/>
      <dgm:spPr/>
      <dgm:t>
        <a:bodyPr/>
        <a:lstStyle/>
        <a:p>
          <a:endParaRPr lang="ru-RU"/>
        </a:p>
      </dgm:t>
    </dgm:pt>
    <dgm:pt modelId="{6B7189B6-C9C8-4300-A221-74915642C10C}" type="sibTrans" cxnId="{1DF2E5EB-3FBA-447A-BD68-8997E69E6C5F}">
      <dgm:prSet/>
      <dgm:spPr/>
      <dgm:t>
        <a:bodyPr/>
        <a:lstStyle/>
        <a:p>
          <a:endParaRPr lang="ru-RU"/>
        </a:p>
      </dgm:t>
    </dgm:pt>
    <dgm:pt modelId="{BBE50133-5809-46D9-BF0A-59EC0DB93962}">
      <dgm:prSet/>
      <dgm:spPr/>
      <dgm:t>
        <a:bodyPr/>
        <a:lstStyle/>
        <a:p>
          <a:r>
            <a:rPr lang="ru-RU" dirty="0" smtClean="0"/>
            <a:t>Участие в реорганизации двух и более лиц.</a:t>
          </a:r>
          <a:endParaRPr lang="ru-RU" dirty="0"/>
        </a:p>
      </dgm:t>
    </dgm:pt>
    <dgm:pt modelId="{3A5A1E87-661D-47E9-A131-4D8FDF3199D6}" type="parTrans" cxnId="{3CA08A4C-04B6-4B55-AAD4-BCFE789C04A2}">
      <dgm:prSet/>
      <dgm:spPr/>
      <dgm:t>
        <a:bodyPr/>
        <a:lstStyle/>
        <a:p>
          <a:endParaRPr lang="ru-RU"/>
        </a:p>
      </dgm:t>
    </dgm:pt>
    <dgm:pt modelId="{4093F567-D1C2-4C10-839F-8E823B150E6E}" type="sibTrans" cxnId="{3CA08A4C-04B6-4B55-AAD4-BCFE789C04A2}">
      <dgm:prSet/>
      <dgm:spPr/>
      <dgm:t>
        <a:bodyPr/>
        <a:lstStyle/>
        <a:p>
          <a:endParaRPr lang="ru-RU"/>
        </a:p>
      </dgm:t>
    </dgm:pt>
    <dgm:pt modelId="{4C464561-B780-4898-83C2-5309D6B4945A}" type="pres">
      <dgm:prSet presAssocID="{17739CA4-61AB-4407-9AAA-006FBDB033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1703899-5E53-4E83-A924-E93F3C8B07D2}" type="pres">
      <dgm:prSet presAssocID="{6DDD61C6-97FC-4E00-9BE3-961BCCB7BC55}" presName="root" presStyleCnt="0"/>
      <dgm:spPr/>
    </dgm:pt>
    <dgm:pt modelId="{631D60FB-11FA-4D75-ACD9-6F02DFE94D95}" type="pres">
      <dgm:prSet presAssocID="{6DDD61C6-97FC-4E00-9BE3-961BCCB7BC55}" presName="rootComposite" presStyleCnt="0"/>
      <dgm:spPr/>
    </dgm:pt>
    <dgm:pt modelId="{1A678B39-6144-4139-8CA4-42A1D35880D2}" type="pres">
      <dgm:prSet presAssocID="{6DDD61C6-97FC-4E00-9BE3-961BCCB7BC55}" presName="rootText" presStyleLbl="node1" presStyleIdx="0" presStyleCnt="2" custScaleX="313845" custScaleY="90909" custLinFactNeighborX="142" custLinFactNeighborY="-599"/>
      <dgm:spPr/>
      <dgm:t>
        <a:bodyPr/>
        <a:lstStyle/>
        <a:p>
          <a:endParaRPr lang="ru-RU"/>
        </a:p>
      </dgm:t>
    </dgm:pt>
    <dgm:pt modelId="{6C914C10-5FA7-45B2-8C6D-C702A9783641}" type="pres">
      <dgm:prSet presAssocID="{6DDD61C6-97FC-4E00-9BE3-961BCCB7BC55}" presName="rootConnector" presStyleLbl="node1" presStyleIdx="0" presStyleCnt="2"/>
      <dgm:spPr/>
      <dgm:t>
        <a:bodyPr/>
        <a:lstStyle/>
        <a:p>
          <a:endParaRPr lang="ru-RU"/>
        </a:p>
      </dgm:t>
    </dgm:pt>
    <dgm:pt modelId="{19FC82A5-3479-4EBB-A4D4-01F70485FC42}" type="pres">
      <dgm:prSet presAssocID="{6DDD61C6-97FC-4E00-9BE3-961BCCB7BC55}" presName="childShape" presStyleCnt="0"/>
      <dgm:spPr/>
    </dgm:pt>
    <dgm:pt modelId="{7FB6D947-B3C6-45B5-BE13-D1EE94EF6AA1}" type="pres">
      <dgm:prSet presAssocID="{17BF654B-57C4-4DF2-96F8-0E540DC057BE}" presName="Name13" presStyleLbl="parChTrans1D2" presStyleIdx="0" presStyleCnt="7"/>
      <dgm:spPr/>
      <dgm:t>
        <a:bodyPr/>
        <a:lstStyle/>
        <a:p>
          <a:endParaRPr lang="ru-RU"/>
        </a:p>
      </dgm:t>
    </dgm:pt>
    <dgm:pt modelId="{5F261E24-C573-42BC-885A-008FB03CE6DF}" type="pres">
      <dgm:prSet presAssocID="{EDEF85BC-DC36-4E75-8D91-E2F7F3E5D425}" presName="childText" presStyleLbl="bgAcc1" presStyleIdx="0" presStyleCnt="7" custScaleX="313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1DA7A-E562-4CC5-AB7B-F424F831294D}" type="pres">
      <dgm:prSet presAssocID="{1CBF1734-96C0-45C4-B624-AA4197902755}" presName="Name13" presStyleLbl="parChTrans1D2" presStyleIdx="1" presStyleCnt="7"/>
      <dgm:spPr/>
      <dgm:t>
        <a:bodyPr/>
        <a:lstStyle/>
        <a:p>
          <a:endParaRPr lang="ru-RU"/>
        </a:p>
      </dgm:t>
    </dgm:pt>
    <dgm:pt modelId="{588FFD01-5EC0-427B-A2C6-8994EBD730D6}" type="pres">
      <dgm:prSet presAssocID="{DC421109-1D11-4269-ADDF-C7D0A00850AD}" presName="childText" presStyleLbl="bgAcc1" presStyleIdx="1" presStyleCnt="7" custScaleX="313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60BAC-D937-4047-B52A-CE44B3DD6057}" type="pres">
      <dgm:prSet presAssocID="{4ED41EF5-C310-4B36-924F-5B62920BCBD5}" presName="Name13" presStyleLbl="parChTrans1D2" presStyleIdx="2" presStyleCnt="7"/>
      <dgm:spPr/>
      <dgm:t>
        <a:bodyPr/>
        <a:lstStyle/>
        <a:p>
          <a:endParaRPr lang="ru-RU"/>
        </a:p>
      </dgm:t>
    </dgm:pt>
    <dgm:pt modelId="{B9FBB93E-6F98-42CF-8F60-B8E1EC8CB1B5}" type="pres">
      <dgm:prSet presAssocID="{7EFECB8B-0A21-43D0-974B-8055223C652C}" presName="childText" presStyleLbl="bgAcc1" presStyleIdx="2" presStyleCnt="7" custScaleX="313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48773-8059-49DE-B5C2-EBA590878C9B}" type="pres">
      <dgm:prSet presAssocID="{B27BC176-8FEB-4E94-89CD-9D022BA15EB7}" presName="Name13" presStyleLbl="parChTrans1D2" presStyleIdx="3" presStyleCnt="7"/>
      <dgm:spPr/>
      <dgm:t>
        <a:bodyPr/>
        <a:lstStyle/>
        <a:p>
          <a:endParaRPr lang="ru-RU"/>
        </a:p>
      </dgm:t>
    </dgm:pt>
    <dgm:pt modelId="{0D1834FE-B5D2-4E6D-BCD6-31D0952CD9A7}" type="pres">
      <dgm:prSet presAssocID="{1C225E9A-259F-4EC7-8FA8-42D378839132}" presName="childText" presStyleLbl="bgAcc1" presStyleIdx="3" presStyleCnt="7" custScaleX="313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FCB32-50D6-442F-8194-DFFC3C229C96}" type="pres">
      <dgm:prSet presAssocID="{3A5A1E87-661D-47E9-A131-4D8FDF3199D6}" presName="Name13" presStyleLbl="parChTrans1D2" presStyleIdx="4" presStyleCnt="7"/>
      <dgm:spPr/>
      <dgm:t>
        <a:bodyPr/>
        <a:lstStyle/>
        <a:p>
          <a:endParaRPr lang="ru-RU"/>
        </a:p>
      </dgm:t>
    </dgm:pt>
    <dgm:pt modelId="{45647D11-FF2E-4C3B-8804-4F12215CCEE4}" type="pres">
      <dgm:prSet presAssocID="{BBE50133-5809-46D9-BF0A-59EC0DB93962}" presName="childText" presStyleLbl="bgAcc1" presStyleIdx="4" presStyleCnt="7" custScaleX="313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EFA37-28BA-426F-8266-012B339D311B}" type="pres">
      <dgm:prSet presAssocID="{FB761E77-BFFD-4933-A8A1-C27FD9AFD675}" presName="root" presStyleCnt="0"/>
      <dgm:spPr/>
    </dgm:pt>
    <dgm:pt modelId="{D6E03D7A-69B6-4027-9611-B8B2F85359B7}" type="pres">
      <dgm:prSet presAssocID="{FB761E77-BFFD-4933-A8A1-C27FD9AFD675}" presName="rootComposite" presStyleCnt="0"/>
      <dgm:spPr/>
    </dgm:pt>
    <dgm:pt modelId="{B17D4EE8-3782-4751-B5ED-2BF63514C148}" type="pres">
      <dgm:prSet presAssocID="{FB761E77-BFFD-4933-A8A1-C27FD9AFD675}" presName="rootText" presStyleLbl="node1" presStyleIdx="1" presStyleCnt="2" custScaleX="259375" custLinFactNeighborX="2674" custLinFactNeighborY="376"/>
      <dgm:spPr/>
      <dgm:t>
        <a:bodyPr/>
        <a:lstStyle/>
        <a:p>
          <a:endParaRPr lang="ru-RU"/>
        </a:p>
      </dgm:t>
    </dgm:pt>
    <dgm:pt modelId="{902F7C74-C694-48E2-A8D2-FF617B51D79B}" type="pres">
      <dgm:prSet presAssocID="{FB761E77-BFFD-4933-A8A1-C27FD9AFD675}" presName="rootConnector" presStyleLbl="node1" presStyleIdx="1" presStyleCnt="2"/>
      <dgm:spPr/>
      <dgm:t>
        <a:bodyPr/>
        <a:lstStyle/>
        <a:p>
          <a:endParaRPr lang="ru-RU"/>
        </a:p>
      </dgm:t>
    </dgm:pt>
    <dgm:pt modelId="{25619AF1-B5E7-4687-AE4E-06AFF30059BE}" type="pres">
      <dgm:prSet presAssocID="{FB761E77-BFFD-4933-A8A1-C27FD9AFD675}" presName="childShape" presStyleCnt="0"/>
      <dgm:spPr/>
    </dgm:pt>
    <dgm:pt modelId="{71EDCD0B-F1DE-4FE4-B4CB-91C3C3E37209}" type="pres">
      <dgm:prSet presAssocID="{7F7C1034-2520-45E9-9539-D115ED5D9CC7}" presName="Name13" presStyleLbl="parChTrans1D2" presStyleIdx="5" presStyleCnt="7"/>
      <dgm:spPr/>
      <dgm:t>
        <a:bodyPr/>
        <a:lstStyle/>
        <a:p>
          <a:endParaRPr lang="ru-RU"/>
        </a:p>
      </dgm:t>
    </dgm:pt>
    <dgm:pt modelId="{7BA59180-7CFB-4F08-A47F-BEE26363FEFB}" type="pres">
      <dgm:prSet presAssocID="{6752A1CD-D506-413D-808F-4AB4EE8CEE97}" presName="childText" presStyleLbl="bgAcc1" presStyleIdx="5" presStyleCnt="7" custScaleX="259375" custLinFactNeighborX="-1597" custLinFactNeighborY="-9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FF670-D203-4EE8-A9B7-DAC2097B5C74}" type="pres">
      <dgm:prSet presAssocID="{F82285CE-EA37-41F1-81B9-5208A1C6C7E9}" presName="Name13" presStyleLbl="parChTrans1D2" presStyleIdx="6" presStyleCnt="7"/>
      <dgm:spPr/>
      <dgm:t>
        <a:bodyPr/>
        <a:lstStyle/>
        <a:p>
          <a:endParaRPr lang="ru-RU"/>
        </a:p>
      </dgm:t>
    </dgm:pt>
    <dgm:pt modelId="{DD9FB28D-1F6B-4EC4-8976-1DA0B66D0F46}" type="pres">
      <dgm:prSet presAssocID="{19F31868-40F9-42E3-BF29-B9170F7DAF63}" presName="childText" presStyleLbl="bgAcc1" presStyleIdx="6" presStyleCnt="7" custScaleX="259375" custLinFactNeighborX="-976" custLinFactNeighborY="-2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09360-C443-4AA8-9F24-342AB346D6BC}" type="presOf" srcId="{3A5A1E87-661D-47E9-A131-4D8FDF3199D6}" destId="{058FCB32-50D6-442F-8194-DFFC3C229C96}" srcOrd="0" destOrd="0" presId="urn:microsoft.com/office/officeart/2005/8/layout/hierarchy3"/>
    <dgm:cxn modelId="{144A01D1-C6AE-4706-B51E-0D322C146973}" type="presOf" srcId="{6DDD61C6-97FC-4E00-9BE3-961BCCB7BC55}" destId="{1A678B39-6144-4139-8CA4-42A1D35880D2}" srcOrd="0" destOrd="0" presId="urn:microsoft.com/office/officeart/2005/8/layout/hierarchy3"/>
    <dgm:cxn modelId="{9DEC5DB0-15F9-48E8-95CC-1A0E65F6251F}" srcId="{6DDD61C6-97FC-4E00-9BE3-961BCCB7BC55}" destId="{7EFECB8B-0A21-43D0-974B-8055223C652C}" srcOrd="2" destOrd="0" parTransId="{4ED41EF5-C310-4B36-924F-5B62920BCBD5}" sibTransId="{29E6AAA2-7531-4E3A-88F2-50FBB5BFB169}"/>
    <dgm:cxn modelId="{1D0F411C-9E8C-4E4F-9DCA-EC91927E2C39}" type="presOf" srcId="{EDEF85BC-DC36-4E75-8D91-E2F7F3E5D425}" destId="{5F261E24-C573-42BC-885A-008FB03CE6DF}" srcOrd="0" destOrd="0" presId="urn:microsoft.com/office/officeart/2005/8/layout/hierarchy3"/>
    <dgm:cxn modelId="{FCE9740A-0FB5-4E5A-8BC9-366B4592C1DF}" type="presOf" srcId="{6DDD61C6-97FC-4E00-9BE3-961BCCB7BC55}" destId="{6C914C10-5FA7-45B2-8C6D-C702A9783641}" srcOrd="1" destOrd="0" presId="urn:microsoft.com/office/officeart/2005/8/layout/hierarchy3"/>
    <dgm:cxn modelId="{3F8BCE95-DAF8-49AA-BBD4-92CA0AF32E0C}" type="presOf" srcId="{DC421109-1D11-4269-ADDF-C7D0A00850AD}" destId="{588FFD01-5EC0-427B-A2C6-8994EBD730D6}" srcOrd="0" destOrd="0" presId="urn:microsoft.com/office/officeart/2005/8/layout/hierarchy3"/>
    <dgm:cxn modelId="{5CE6E032-D6E0-4EFD-96BB-5C8CE722769D}" type="presOf" srcId="{4ED41EF5-C310-4B36-924F-5B62920BCBD5}" destId="{EC560BAC-D937-4047-B52A-CE44B3DD6057}" srcOrd="0" destOrd="0" presId="urn:microsoft.com/office/officeart/2005/8/layout/hierarchy3"/>
    <dgm:cxn modelId="{561E83F3-11B4-45C1-A2F0-B06DB7136C7A}" type="presOf" srcId="{1CBF1734-96C0-45C4-B624-AA4197902755}" destId="{3931DA7A-E562-4CC5-AB7B-F424F831294D}" srcOrd="0" destOrd="0" presId="urn:microsoft.com/office/officeart/2005/8/layout/hierarchy3"/>
    <dgm:cxn modelId="{01299E06-8A80-4B71-B194-859431C2E33C}" type="presOf" srcId="{19F31868-40F9-42E3-BF29-B9170F7DAF63}" destId="{DD9FB28D-1F6B-4EC4-8976-1DA0B66D0F46}" srcOrd="0" destOrd="0" presId="urn:microsoft.com/office/officeart/2005/8/layout/hierarchy3"/>
    <dgm:cxn modelId="{BA909B22-3800-438A-8B82-38F01B67051B}" type="presOf" srcId="{FB761E77-BFFD-4933-A8A1-C27FD9AFD675}" destId="{B17D4EE8-3782-4751-B5ED-2BF63514C148}" srcOrd="0" destOrd="0" presId="urn:microsoft.com/office/officeart/2005/8/layout/hierarchy3"/>
    <dgm:cxn modelId="{F60D0230-A6E8-4FD7-9F69-B3B87182EC78}" srcId="{6DDD61C6-97FC-4E00-9BE3-961BCCB7BC55}" destId="{DC421109-1D11-4269-ADDF-C7D0A00850AD}" srcOrd="1" destOrd="0" parTransId="{1CBF1734-96C0-45C4-B624-AA4197902755}" sibTransId="{AB4648C1-94BF-4178-B433-5C151E114CBE}"/>
    <dgm:cxn modelId="{A0D45F55-8C74-46BB-AEBE-9B9BD0593D06}" type="presOf" srcId="{7F7C1034-2520-45E9-9539-D115ED5D9CC7}" destId="{71EDCD0B-F1DE-4FE4-B4CB-91C3C3E37209}" srcOrd="0" destOrd="0" presId="urn:microsoft.com/office/officeart/2005/8/layout/hierarchy3"/>
    <dgm:cxn modelId="{A8375827-8A5A-425F-AC21-FD1F4B56771C}" type="presOf" srcId="{F82285CE-EA37-41F1-81B9-5208A1C6C7E9}" destId="{A47FF670-D203-4EE8-A9B7-DAC2097B5C74}" srcOrd="0" destOrd="0" presId="urn:microsoft.com/office/officeart/2005/8/layout/hierarchy3"/>
    <dgm:cxn modelId="{3CA08A4C-04B6-4B55-AAD4-BCFE789C04A2}" srcId="{6DDD61C6-97FC-4E00-9BE3-961BCCB7BC55}" destId="{BBE50133-5809-46D9-BF0A-59EC0DB93962}" srcOrd="4" destOrd="0" parTransId="{3A5A1E87-661D-47E9-A131-4D8FDF3199D6}" sibTransId="{4093F567-D1C2-4C10-839F-8E823B150E6E}"/>
    <dgm:cxn modelId="{78C68EDC-F884-4F38-A9B6-66F7195B6F46}" type="presOf" srcId="{1C225E9A-259F-4EC7-8FA8-42D378839132}" destId="{0D1834FE-B5D2-4E6D-BCD6-31D0952CD9A7}" srcOrd="0" destOrd="0" presId="urn:microsoft.com/office/officeart/2005/8/layout/hierarchy3"/>
    <dgm:cxn modelId="{45FA80DA-A08F-40C5-B7AE-96450D5C239A}" type="presOf" srcId="{B27BC176-8FEB-4E94-89CD-9D022BA15EB7}" destId="{C4848773-8059-49DE-B5C2-EBA590878C9B}" srcOrd="0" destOrd="0" presId="urn:microsoft.com/office/officeart/2005/8/layout/hierarchy3"/>
    <dgm:cxn modelId="{E1B1203E-1794-4EF0-93D8-7569FDA7C7F2}" type="presOf" srcId="{FB761E77-BFFD-4933-A8A1-C27FD9AFD675}" destId="{902F7C74-C694-48E2-A8D2-FF617B51D79B}" srcOrd="1" destOrd="0" presId="urn:microsoft.com/office/officeart/2005/8/layout/hierarchy3"/>
    <dgm:cxn modelId="{AEF600DB-88E2-4BA1-9D2F-3658777E8ADD}" srcId="{17739CA4-61AB-4407-9AAA-006FBDB03365}" destId="{FB761E77-BFFD-4933-A8A1-C27FD9AFD675}" srcOrd="1" destOrd="0" parTransId="{BFFA6B67-EDD4-4ACF-BAF5-9FE63966BB3F}" sibTransId="{7701772F-7F3F-4598-A764-94B11B61AA9C}"/>
    <dgm:cxn modelId="{26D0D69B-7ED0-436A-A9E3-CB21C2B174AF}" srcId="{6DDD61C6-97FC-4E00-9BE3-961BCCB7BC55}" destId="{EDEF85BC-DC36-4E75-8D91-E2F7F3E5D425}" srcOrd="0" destOrd="0" parTransId="{17BF654B-57C4-4DF2-96F8-0E540DC057BE}" sibTransId="{5FFC5C71-8114-4276-AED8-60F00AC41CDF}"/>
    <dgm:cxn modelId="{F0105259-B16D-49CA-9851-E959F266A9AA}" type="presOf" srcId="{17BF654B-57C4-4DF2-96F8-0E540DC057BE}" destId="{7FB6D947-B3C6-45B5-BE13-D1EE94EF6AA1}" srcOrd="0" destOrd="0" presId="urn:microsoft.com/office/officeart/2005/8/layout/hierarchy3"/>
    <dgm:cxn modelId="{502E97CF-35E3-4076-A094-D9AFAEDB38B5}" type="presOf" srcId="{17739CA4-61AB-4407-9AAA-006FBDB03365}" destId="{4C464561-B780-4898-83C2-5309D6B4945A}" srcOrd="0" destOrd="0" presId="urn:microsoft.com/office/officeart/2005/8/layout/hierarchy3"/>
    <dgm:cxn modelId="{12AF535C-1238-4669-9686-EBBD79737059}" type="presOf" srcId="{6752A1CD-D506-413D-808F-4AB4EE8CEE97}" destId="{7BA59180-7CFB-4F08-A47F-BEE26363FEFB}" srcOrd="0" destOrd="0" presId="urn:microsoft.com/office/officeart/2005/8/layout/hierarchy3"/>
    <dgm:cxn modelId="{37F7591E-79DA-41FF-9A07-09BE31B613C7}" srcId="{17739CA4-61AB-4407-9AAA-006FBDB03365}" destId="{6DDD61C6-97FC-4E00-9BE3-961BCCB7BC55}" srcOrd="0" destOrd="0" parTransId="{EA999B71-764B-4E02-8614-4CB8177C3517}" sibTransId="{CE0E2ACD-D62E-4D15-AEFD-A8B0A8174D74}"/>
    <dgm:cxn modelId="{C1835D53-4CEA-46E4-B77B-2240F77D7236}" type="presOf" srcId="{7EFECB8B-0A21-43D0-974B-8055223C652C}" destId="{B9FBB93E-6F98-42CF-8F60-B8E1EC8CB1B5}" srcOrd="0" destOrd="0" presId="urn:microsoft.com/office/officeart/2005/8/layout/hierarchy3"/>
    <dgm:cxn modelId="{48D49578-C83E-4F97-9676-2865AC14BBD1}" type="presOf" srcId="{BBE50133-5809-46D9-BF0A-59EC0DB93962}" destId="{45647D11-FF2E-4C3B-8804-4F12215CCEE4}" srcOrd="0" destOrd="0" presId="urn:microsoft.com/office/officeart/2005/8/layout/hierarchy3"/>
    <dgm:cxn modelId="{886EF21F-5EDE-4F2B-8779-3613E48911F1}" srcId="{FB761E77-BFFD-4933-A8A1-C27FD9AFD675}" destId="{19F31868-40F9-42E3-BF29-B9170F7DAF63}" srcOrd="1" destOrd="0" parTransId="{F82285CE-EA37-41F1-81B9-5208A1C6C7E9}" sibTransId="{56CE67F6-4A29-4B6C-845F-242A82EC0AFF}"/>
    <dgm:cxn modelId="{1DF2E5EB-3FBA-447A-BD68-8997E69E6C5F}" srcId="{6DDD61C6-97FC-4E00-9BE3-961BCCB7BC55}" destId="{1C225E9A-259F-4EC7-8FA8-42D378839132}" srcOrd="3" destOrd="0" parTransId="{B27BC176-8FEB-4E94-89CD-9D022BA15EB7}" sibTransId="{6B7189B6-C9C8-4300-A221-74915642C10C}"/>
    <dgm:cxn modelId="{E48E23B2-5CE6-4B5C-869A-633D029B3611}" srcId="{FB761E77-BFFD-4933-A8A1-C27FD9AFD675}" destId="{6752A1CD-D506-413D-808F-4AB4EE8CEE97}" srcOrd="0" destOrd="0" parTransId="{7F7C1034-2520-45E9-9539-D115ED5D9CC7}" sibTransId="{0F843230-14FF-4602-8E8C-3045E44D2D32}"/>
    <dgm:cxn modelId="{25D207BF-9AA5-46CC-8ED9-9AE6E934B5A0}" type="presParOf" srcId="{4C464561-B780-4898-83C2-5309D6B4945A}" destId="{D1703899-5E53-4E83-A924-E93F3C8B07D2}" srcOrd="0" destOrd="0" presId="urn:microsoft.com/office/officeart/2005/8/layout/hierarchy3"/>
    <dgm:cxn modelId="{3AFFCD8D-FA6F-426D-A109-FF47199AABE6}" type="presParOf" srcId="{D1703899-5E53-4E83-A924-E93F3C8B07D2}" destId="{631D60FB-11FA-4D75-ACD9-6F02DFE94D95}" srcOrd="0" destOrd="0" presId="urn:microsoft.com/office/officeart/2005/8/layout/hierarchy3"/>
    <dgm:cxn modelId="{CEAA939F-0457-426A-A46C-0503286A12DC}" type="presParOf" srcId="{631D60FB-11FA-4D75-ACD9-6F02DFE94D95}" destId="{1A678B39-6144-4139-8CA4-42A1D35880D2}" srcOrd="0" destOrd="0" presId="urn:microsoft.com/office/officeart/2005/8/layout/hierarchy3"/>
    <dgm:cxn modelId="{32F061BB-47B2-4985-BE47-B406D5D53BAB}" type="presParOf" srcId="{631D60FB-11FA-4D75-ACD9-6F02DFE94D95}" destId="{6C914C10-5FA7-45B2-8C6D-C702A9783641}" srcOrd="1" destOrd="0" presId="urn:microsoft.com/office/officeart/2005/8/layout/hierarchy3"/>
    <dgm:cxn modelId="{B8069CBA-C62B-44C0-A5BC-752265E05822}" type="presParOf" srcId="{D1703899-5E53-4E83-A924-E93F3C8B07D2}" destId="{19FC82A5-3479-4EBB-A4D4-01F70485FC42}" srcOrd="1" destOrd="0" presId="urn:microsoft.com/office/officeart/2005/8/layout/hierarchy3"/>
    <dgm:cxn modelId="{F57403EC-473B-4C16-AA5D-2738F85119F8}" type="presParOf" srcId="{19FC82A5-3479-4EBB-A4D4-01F70485FC42}" destId="{7FB6D947-B3C6-45B5-BE13-D1EE94EF6AA1}" srcOrd="0" destOrd="0" presId="urn:microsoft.com/office/officeart/2005/8/layout/hierarchy3"/>
    <dgm:cxn modelId="{49E2C128-79C6-4D97-9B28-E1050458169A}" type="presParOf" srcId="{19FC82A5-3479-4EBB-A4D4-01F70485FC42}" destId="{5F261E24-C573-42BC-885A-008FB03CE6DF}" srcOrd="1" destOrd="0" presId="urn:microsoft.com/office/officeart/2005/8/layout/hierarchy3"/>
    <dgm:cxn modelId="{4E2263CC-5B7E-4BB1-A236-BBB620E44BBD}" type="presParOf" srcId="{19FC82A5-3479-4EBB-A4D4-01F70485FC42}" destId="{3931DA7A-E562-4CC5-AB7B-F424F831294D}" srcOrd="2" destOrd="0" presId="urn:microsoft.com/office/officeart/2005/8/layout/hierarchy3"/>
    <dgm:cxn modelId="{BC66478A-CE15-4049-B486-68C510029D93}" type="presParOf" srcId="{19FC82A5-3479-4EBB-A4D4-01F70485FC42}" destId="{588FFD01-5EC0-427B-A2C6-8994EBD730D6}" srcOrd="3" destOrd="0" presId="urn:microsoft.com/office/officeart/2005/8/layout/hierarchy3"/>
    <dgm:cxn modelId="{4456C017-E8F6-455C-8ECE-771309A7130B}" type="presParOf" srcId="{19FC82A5-3479-4EBB-A4D4-01F70485FC42}" destId="{EC560BAC-D937-4047-B52A-CE44B3DD6057}" srcOrd="4" destOrd="0" presId="urn:microsoft.com/office/officeart/2005/8/layout/hierarchy3"/>
    <dgm:cxn modelId="{2F2753F8-ECB4-4A74-B521-A14F2118ED42}" type="presParOf" srcId="{19FC82A5-3479-4EBB-A4D4-01F70485FC42}" destId="{B9FBB93E-6F98-42CF-8F60-B8E1EC8CB1B5}" srcOrd="5" destOrd="0" presId="urn:microsoft.com/office/officeart/2005/8/layout/hierarchy3"/>
    <dgm:cxn modelId="{35B6D213-C624-473E-B8F2-6EAE46A32621}" type="presParOf" srcId="{19FC82A5-3479-4EBB-A4D4-01F70485FC42}" destId="{C4848773-8059-49DE-B5C2-EBA590878C9B}" srcOrd="6" destOrd="0" presId="urn:microsoft.com/office/officeart/2005/8/layout/hierarchy3"/>
    <dgm:cxn modelId="{7A9FEEF1-FD93-465E-A01B-E4CA906D760E}" type="presParOf" srcId="{19FC82A5-3479-4EBB-A4D4-01F70485FC42}" destId="{0D1834FE-B5D2-4E6D-BCD6-31D0952CD9A7}" srcOrd="7" destOrd="0" presId="urn:microsoft.com/office/officeart/2005/8/layout/hierarchy3"/>
    <dgm:cxn modelId="{381FC686-A089-48E4-90B3-BC066E167C73}" type="presParOf" srcId="{19FC82A5-3479-4EBB-A4D4-01F70485FC42}" destId="{058FCB32-50D6-442F-8194-DFFC3C229C96}" srcOrd="8" destOrd="0" presId="urn:microsoft.com/office/officeart/2005/8/layout/hierarchy3"/>
    <dgm:cxn modelId="{8C8ECB66-C367-44A4-B40B-5AA865F5C518}" type="presParOf" srcId="{19FC82A5-3479-4EBB-A4D4-01F70485FC42}" destId="{45647D11-FF2E-4C3B-8804-4F12215CCEE4}" srcOrd="9" destOrd="0" presId="urn:microsoft.com/office/officeart/2005/8/layout/hierarchy3"/>
    <dgm:cxn modelId="{2FA18EAB-64E6-45C6-9F6D-B23CB018D95B}" type="presParOf" srcId="{4C464561-B780-4898-83C2-5309D6B4945A}" destId="{2DCEFA37-28BA-426F-8266-012B339D311B}" srcOrd="1" destOrd="0" presId="urn:microsoft.com/office/officeart/2005/8/layout/hierarchy3"/>
    <dgm:cxn modelId="{8315251C-B073-487F-84D9-E732BD0A7713}" type="presParOf" srcId="{2DCEFA37-28BA-426F-8266-012B339D311B}" destId="{D6E03D7A-69B6-4027-9611-B8B2F85359B7}" srcOrd="0" destOrd="0" presId="urn:microsoft.com/office/officeart/2005/8/layout/hierarchy3"/>
    <dgm:cxn modelId="{7DDBD40F-BC73-47D8-982E-E262BBA1260B}" type="presParOf" srcId="{D6E03D7A-69B6-4027-9611-B8B2F85359B7}" destId="{B17D4EE8-3782-4751-B5ED-2BF63514C148}" srcOrd="0" destOrd="0" presId="urn:microsoft.com/office/officeart/2005/8/layout/hierarchy3"/>
    <dgm:cxn modelId="{DCD84960-CA62-45BA-85CA-EE094078AE89}" type="presParOf" srcId="{D6E03D7A-69B6-4027-9611-B8B2F85359B7}" destId="{902F7C74-C694-48E2-A8D2-FF617B51D79B}" srcOrd="1" destOrd="0" presId="urn:microsoft.com/office/officeart/2005/8/layout/hierarchy3"/>
    <dgm:cxn modelId="{4B423A32-2307-49EB-ADF6-F8409F10E4A3}" type="presParOf" srcId="{2DCEFA37-28BA-426F-8266-012B339D311B}" destId="{25619AF1-B5E7-4687-AE4E-06AFF30059BE}" srcOrd="1" destOrd="0" presId="urn:microsoft.com/office/officeart/2005/8/layout/hierarchy3"/>
    <dgm:cxn modelId="{9FC9EAE6-41F4-4D15-AE65-90937C02CDFC}" type="presParOf" srcId="{25619AF1-B5E7-4687-AE4E-06AFF30059BE}" destId="{71EDCD0B-F1DE-4FE4-B4CB-91C3C3E37209}" srcOrd="0" destOrd="0" presId="urn:microsoft.com/office/officeart/2005/8/layout/hierarchy3"/>
    <dgm:cxn modelId="{FF2DABB2-F676-475E-808C-34C9B1A4805A}" type="presParOf" srcId="{25619AF1-B5E7-4687-AE4E-06AFF30059BE}" destId="{7BA59180-7CFB-4F08-A47F-BEE26363FEFB}" srcOrd="1" destOrd="0" presId="urn:microsoft.com/office/officeart/2005/8/layout/hierarchy3"/>
    <dgm:cxn modelId="{0B4C0B53-B32F-40BC-A6B6-603B6E85CE07}" type="presParOf" srcId="{25619AF1-B5E7-4687-AE4E-06AFF30059BE}" destId="{A47FF670-D203-4EE8-A9B7-DAC2097B5C74}" srcOrd="2" destOrd="0" presId="urn:microsoft.com/office/officeart/2005/8/layout/hierarchy3"/>
    <dgm:cxn modelId="{8D3409DF-1F68-410E-9B85-7978341390D9}" type="presParOf" srcId="{25619AF1-B5E7-4687-AE4E-06AFF30059BE}" destId="{DD9FB28D-1F6B-4EC4-8976-1DA0B66D0F4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D6C285-4538-4F88-A506-CE5866A1E049}" type="doc">
      <dgm:prSet loTypeId="urn:microsoft.com/office/officeart/2005/8/layout/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BA09D79-9393-4B05-9700-569155F1B269}">
      <dgm:prSet phldrT="[Текст]" custT="1"/>
      <dgm:spPr/>
      <dgm:t>
        <a:bodyPr/>
        <a:lstStyle/>
        <a:p>
          <a:r>
            <a:rPr lang="ru-RU" sz="1700" dirty="0" smtClean="0"/>
            <a:t>Ч. 4 СТ.14.25 КОАП РФ (НЕДОСТОВЕРНОСТЬ, НЕПРЕДСТАВЛЕНИЕ СВЕДЕНИЙ)</a:t>
          </a:r>
          <a:endParaRPr lang="ru-RU" sz="1700" dirty="0"/>
        </a:p>
      </dgm:t>
    </dgm:pt>
    <dgm:pt modelId="{F784CC73-3AFB-40FF-892C-1778B0B0F7AF}" type="parTrans" cxnId="{A8C80318-F204-4CAD-9A77-6FE3FED973C1}">
      <dgm:prSet/>
      <dgm:spPr/>
      <dgm:t>
        <a:bodyPr/>
        <a:lstStyle/>
        <a:p>
          <a:endParaRPr lang="ru-RU"/>
        </a:p>
      </dgm:t>
    </dgm:pt>
    <dgm:pt modelId="{833C1AB3-43FB-4B30-91F0-D71F7407A653}" type="sibTrans" cxnId="{A8C80318-F204-4CAD-9A77-6FE3FED973C1}">
      <dgm:prSet/>
      <dgm:spPr/>
      <dgm:t>
        <a:bodyPr/>
        <a:lstStyle/>
        <a:p>
          <a:endParaRPr lang="ru-RU"/>
        </a:p>
      </dgm:t>
    </dgm:pt>
    <dgm:pt modelId="{706459F7-4E8C-4E78-A307-67CEE7C66B64}">
      <dgm:prSet phldrT="[Текст]" custT="1"/>
      <dgm:spPr/>
      <dgm:t>
        <a:bodyPr/>
        <a:lstStyle/>
        <a:p>
          <a:r>
            <a:rPr lang="ru-RU" sz="1700" dirty="0" smtClean="0"/>
            <a:t>Ч.5 СТ. 14.25 КОАП РФ (ПОВТОРНОСТЬ, ЗАВЕДОМО ЛОЖНЫЕ СВЕДЕНИЯ)</a:t>
          </a:r>
          <a:endParaRPr lang="ru-RU" sz="1700" dirty="0"/>
        </a:p>
      </dgm:t>
    </dgm:pt>
    <dgm:pt modelId="{69E7DAEE-010E-49DD-80EE-86B066111B13}" type="sibTrans" cxnId="{73D8786E-8860-4DC7-9AB3-14C5C10B9086}">
      <dgm:prSet/>
      <dgm:spPr/>
      <dgm:t>
        <a:bodyPr/>
        <a:lstStyle/>
        <a:p>
          <a:endParaRPr lang="ru-RU"/>
        </a:p>
      </dgm:t>
    </dgm:pt>
    <dgm:pt modelId="{4D201563-225F-4586-B20C-505B904CA837}" type="parTrans" cxnId="{73D8786E-8860-4DC7-9AB3-14C5C10B9086}">
      <dgm:prSet/>
      <dgm:spPr/>
      <dgm:t>
        <a:bodyPr/>
        <a:lstStyle/>
        <a:p>
          <a:endParaRPr lang="ru-RU"/>
        </a:p>
      </dgm:t>
    </dgm:pt>
    <dgm:pt modelId="{E2467D1E-5889-44AC-A82E-21BC3D310CAD}">
      <dgm:prSet custT="1"/>
      <dgm:spPr/>
      <dgm:t>
        <a:bodyPr/>
        <a:lstStyle/>
        <a:p>
          <a:r>
            <a:rPr lang="ru-RU" sz="2200" dirty="0" smtClean="0"/>
            <a:t>ШТРАФ от 5 до 10 ТЫСЯЧ РУБЛЕЙ</a:t>
          </a:r>
          <a:endParaRPr lang="ru-RU" sz="2200" dirty="0"/>
        </a:p>
      </dgm:t>
    </dgm:pt>
    <dgm:pt modelId="{A09A7F1F-1359-4EC8-BB04-E8BF43F53A7A}" type="parTrans" cxnId="{EEBE129F-FB77-4317-A73A-26165F1BC7A1}">
      <dgm:prSet/>
      <dgm:spPr/>
      <dgm:t>
        <a:bodyPr/>
        <a:lstStyle/>
        <a:p>
          <a:endParaRPr lang="ru-RU"/>
        </a:p>
      </dgm:t>
    </dgm:pt>
    <dgm:pt modelId="{B6BE47D3-7F0E-4083-A880-01B697281BC6}" type="sibTrans" cxnId="{EEBE129F-FB77-4317-A73A-26165F1BC7A1}">
      <dgm:prSet/>
      <dgm:spPr/>
      <dgm:t>
        <a:bodyPr/>
        <a:lstStyle/>
        <a:p>
          <a:endParaRPr lang="ru-RU"/>
        </a:p>
      </dgm:t>
    </dgm:pt>
    <dgm:pt modelId="{7D2E8F6D-C431-4E35-A7A6-4F6AEBC02EFD}">
      <dgm:prSet custT="1"/>
      <dgm:spPr/>
      <dgm:t>
        <a:bodyPr/>
        <a:lstStyle/>
        <a:p>
          <a:r>
            <a:rPr lang="ru-RU" sz="2200" dirty="0" smtClean="0"/>
            <a:t>ДИСКВАЛИФИКАЦИЯ   ОТ 1 ГОДА ДО 3 ЛЕТ </a:t>
          </a:r>
          <a:endParaRPr lang="ru-RU" sz="2200" dirty="0"/>
        </a:p>
      </dgm:t>
    </dgm:pt>
    <dgm:pt modelId="{30A6DE0F-F00B-47F2-8ACF-718677F0A09C}" type="parTrans" cxnId="{76715CFB-E986-400A-80F2-553D89AE9D72}">
      <dgm:prSet/>
      <dgm:spPr/>
      <dgm:t>
        <a:bodyPr/>
        <a:lstStyle/>
        <a:p>
          <a:endParaRPr lang="ru-RU"/>
        </a:p>
      </dgm:t>
    </dgm:pt>
    <dgm:pt modelId="{DC6CBC99-EF4B-48FE-B8FD-9A136A7393B1}" type="sibTrans" cxnId="{76715CFB-E986-400A-80F2-553D89AE9D72}">
      <dgm:prSet/>
      <dgm:spPr/>
      <dgm:t>
        <a:bodyPr/>
        <a:lstStyle/>
        <a:p>
          <a:endParaRPr lang="ru-RU"/>
        </a:p>
      </dgm:t>
    </dgm:pt>
    <dgm:pt modelId="{238E454B-466A-4111-AD97-3F48D799D1C3}" type="pres">
      <dgm:prSet presAssocID="{28D6C285-4538-4F88-A506-CE5866A1E0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47C211-B850-4C0B-83AA-9A159BBB8569}" type="pres">
      <dgm:prSet presAssocID="{BBA09D79-9393-4B05-9700-569155F1B269}" presName="parentLin" presStyleCnt="0"/>
      <dgm:spPr/>
    </dgm:pt>
    <dgm:pt modelId="{D4D4525C-2BA9-4FA6-9FF8-F2DB05BB9646}" type="pres">
      <dgm:prSet presAssocID="{BBA09D79-9393-4B05-9700-569155F1B26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562F04E-0CFB-4091-8F38-CA7385CE4295}" type="pres">
      <dgm:prSet presAssocID="{BBA09D79-9393-4B05-9700-569155F1B269}" presName="parentText" presStyleLbl="node1" presStyleIdx="0" presStyleCnt="2" custScaleX="125860" custScaleY="737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E94B4-721D-4E60-8F83-45C6219B7821}" type="pres">
      <dgm:prSet presAssocID="{BBA09D79-9393-4B05-9700-569155F1B269}" presName="negativeSpace" presStyleCnt="0"/>
      <dgm:spPr/>
    </dgm:pt>
    <dgm:pt modelId="{823CE895-7E8B-49CB-95F4-B3AF4C032EC3}" type="pres">
      <dgm:prSet presAssocID="{BBA09D79-9393-4B05-9700-569155F1B26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93FE-8302-4E8E-8C84-90C0D3D80887}" type="pres">
      <dgm:prSet presAssocID="{833C1AB3-43FB-4B30-91F0-D71F7407A653}" presName="spaceBetweenRectangles" presStyleCnt="0"/>
      <dgm:spPr/>
    </dgm:pt>
    <dgm:pt modelId="{928FD7CA-81A8-4664-B384-895E05B8F565}" type="pres">
      <dgm:prSet presAssocID="{706459F7-4E8C-4E78-A307-67CEE7C66B64}" presName="parentLin" presStyleCnt="0"/>
      <dgm:spPr/>
    </dgm:pt>
    <dgm:pt modelId="{FD7E2AA3-2D80-46C9-B599-811C2CEE2E31}" type="pres">
      <dgm:prSet presAssocID="{706459F7-4E8C-4E78-A307-67CEE7C66B6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125145D-271B-45DD-BC5D-FCEC33FCFDCA}" type="pres">
      <dgm:prSet presAssocID="{706459F7-4E8C-4E78-A307-67CEE7C66B64}" presName="parentText" presStyleLbl="node1" presStyleIdx="1" presStyleCnt="2" custScaleX="125860" custScaleY="741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9AC1D-080F-49F2-9AA6-4BE17EA51B40}" type="pres">
      <dgm:prSet presAssocID="{706459F7-4E8C-4E78-A307-67CEE7C66B64}" presName="negativeSpace" presStyleCnt="0"/>
      <dgm:spPr/>
    </dgm:pt>
    <dgm:pt modelId="{EA9EE721-26CA-42AE-B263-38E4B7C2E17F}" type="pres">
      <dgm:prSet presAssocID="{706459F7-4E8C-4E78-A307-67CEE7C66B6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C1A404-7264-443F-A61F-F4645D0D2D71}" type="presOf" srcId="{E2467D1E-5889-44AC-A82E-21BC3D310CAD}" destId="{823CE895-7E8B-49CB-95F4-B3AF4C032EC3}" srcOrd="0" destOrd="0" presId="urn:microsoft.com/office/officeart/2005/8/layout/list1"/>
    <dgm:cxn modelId="{76715CFB-E986-400A-80F2-553D89AE9D72}" srcId="{706459F7-4E8C-4E78-A307-67CEE7C66B64}" destId="{7D2E8F6D-C431-4E35-A7A6-4F6AEBC02EFD}" srcOrd="0" destOrd="0" parTransId="{30A6DE0F-F00B-47F2-8ACF-718677F0A09C}" sibTransId="{DC6CBC99-EF4B-48FE-B8FD-9A136A7393B1}"/>
    <dgm:cxn modelId="{EEBE129F-FB77-4317-A73A-26165F1BC7A1}" srcId="{BBA09D79-9393-4B05-9700-569155F1B269}" destId="{E2467D1E-5889-44AC-A82E-21BC3D310CAD}" srcOrd="0" destOrd="0" parTransId="{A09A7F1F-1359-4EC8-BB04-E8BF43F53A7A}" sibTransId="{B6BE47D3-7F0E-4083-A880-01B697281BC6}"/>
    <dgm:cxn modelId="{1714B1AA-D30D-4E47-8AEE-DF6BBE71F01E}" type="presOf" srcId="{BBA09D79-9393-4B05-9700-569155F1B269}" destId="{1562F04E-0CFB-4091-8F38-CA7385CE4295}" srcOrd="1" destOrd="0" presId="urn:microsoft.com/office/officeart/2005/8/layout/list1"/>
    <dgm:cxn modelId="{79119189-2DA0-4D7F-8C82-850B30E858F1}" type="presOf" srcId="{706459F7-4E8C-4E78-A307-67CEE7C66B64}" destId="{FD7E2AA3-2D80-46C9-B599-811C2CEE2E31}" srcOrd="0" destOrd="0" presId="urn:microsoft.com/office/officeart/2005/8/layout/list1"/>
    <dgm:cxn modelId="{960214B8-1345-4E6F-AF24-A448E85EFBEC}" type="presOf" srcId="{BBA09D79-9393-4B05-9700-569155F1B269}" destId="{D4D4525C-2BA9-4FA6-9FF8-F2DB05BB9646}" srcOrd="0" destOrd="0" presId="urn:microsoft.com/office/officeart/2005/8/layout/list1"/>
    <dgm:cxn modelId="{73D8786E-8860-4DC7-9AB3-14C5C10B9086}" srcId="{28D6C285-4538-4F88-A506-CE5866A1E049}" destId="{706459F7-4E8C-4E78-A307-67CEE7C66B64}" srcOrd="1" destOrd="0" parTransId="{4D201563-225F-4586-B20C-505B904CA837}" sibTransId="{69E7DAEE-010E-49DD-80EE-86B066111B13}"/>
    <dgm:cxn modelId="{9334C108-0FB9-4F70-A44F-ABC81B2E1E2D}" type="presOf" srcId="{28D6C285-4538-4F88-A506-CE5866A1E049}" destId="{238E454B-466A-4111-AD97-3F48D799D1C3}" srcOrd="0" destOrd="0" presId="urn:microsoft.com/office/officeart/2005/8/layout/list1"/>
    <dgm:cxn modelId="{A8C80318-F204-4CAD-9A77-6FE3FED973C1}" srcId="{28D6C285-4538-4F88-A506-CE5866A1E049}" destId="{BBA09D79-9393-4B05-9700-569155F1B269}" srcOrd="0" destOrd="0" parTransId="{F784CC73-3AFB-40FF-892C-1778B0B0F7AF}" sibTransId="{833C1AB3-43FB-4B30-91F0-D71F7407A653}"/>
    <dgm:cxn modelId="{C25844FD-FC67-43C0-A65E-9D30C1CE3AAC}" type="presOf" srcId="{7D2E8F6D-C431-4E35-A7A6-4F6AEBC02EFD}" destId="{EA9EE721-26CA-42AE-B263-38E4B7C2E17F}" srcOrd="0" destOrd="0" presId="urn:microsoft.com/office/officeart/2005/8/layout/list1"/>
    <dgm:cxn modelId="{9AFDF390-FF51-4AE3-B019-A4689C9789A8}" type="presOf" srcId="{706459F7-4E8C-4E78-A307-67CEE7C66B64}" destId="{7125145D-271B-45DD-BC5D-FCEC33FCFDCA}" srcOrd="1" destOrd="0" presId="urn:microsoft.com/office/officeart/2005/8/layout/list1"/>
    <dgm:cxn modelId="{68C947D0-222C-478F-9A17-36354D00AAB3}" type="presParOf" srcId="{238E454B-466A-4111-AD97-3F48D799D1C3}" destId="{B547C211-B850-4C0B-83AA-9A159BBB8569}" srcOrd="0" destOrd="0" presId="urn:microsoft.com/office/officeart/2005/8/layout/list1"/>
    <dgm:cxn modelId="{1B32A7FE-2E47-4A77-A3EE-A557AC236DAC}" type="presParOf" srcId="{B547C211-B850-4C0B-83AA-9A159BBB8569}" destId="{D4D4525C-2BA9-4FA6-9FF8-F2DB05BB9646}" srcOrd="0" destOrd="0" presId="urn:microsoft.com/office/officeart/2005/8/layout/list1"/>
    <dgm:cxn modelId="{FD9FF811-632F-433C-A791-79F1441B8A77}" type="presParOf" srcId="{B547C211-B850-4C0B-83AA-9A159BBB8569}" destId="{1562F04E-0CFB-4091-8F38-CA7385CE4295}" srcOrd="1" destOrd="0" presId="urn:microsoft.com/office/officeart/2005/8/layout/list1"/>
    <dgm:cxn modelId="{02143C79-1094-4F96-ADE9-1EE6154F85E2}" type="presParOf" srcId="{238E454B-466A-4111-AD97-3F48D799D1C3}" destId="{9A6E94B4-721D-4E60-8F83-45C6219B7821}" srcOrd="1" destOrd="0" presId="urn:microsoft.com/office/officeart/2005/8/layout/list1"/>
    <dgm:cxn modelId="{CEDBE95D-D1DC-4889-B8C9-4965C6B41FF8}" type="presParOf" srcId="{238E454B-466A-4111-AD97-3F48D799D1C3}" destId="{823CE895-7E8B-49CB-95F4-B3AF4C032EC3}" srcOrd="2" destOrd="0" presId="urn:microsoft.com/office/officeart/2005/8/layout/list1"/>
    <dgm:cxn modelId="{A5D3EE9A-51F3-4DA7-A395-A5A370ED243F}" type="presParOf" srcId="{238E454B-466A-4111-AD97-3F48D799D1C3}" destId="{A95893FE-8302-4E8E-8C84-90C0D3D80887}" srcOrd="3" destOrd="0" presId="urn:microsoft.com/office/officeart/2005/8/layout/list1"/>
    <dgm:cxn modelId="{5B3427C8-00AC-4FB6-B44A-D3602C807CC2}" type="presParOf" srcId="{238E454B-466A-4111-AD97-3F48D799D1C3}" destId="{928FD7CA-81A8-4664-B384-895E05B8F565}" srcOrd="4" destOrd="0" presId="urn:microsoft.com/office/officeart/2005/8/layout/list1"/>
    <dgm:cxn modelId="{54E87EFA-7CDC-4798-ADFC-A335A50D78EC}" type="presParOf" srcId="{928FD7CA-81A8-4664-B384-895E05B8F565}" destId="{FD7E2AA3-2D80-46C9-B599-811C2CEE2E31}" srcOrd="0" destOrd="0" presId="urn:microsoft.com/office/officeart/2005/8/layout/list1"/>
    <dgm:cxn modelId="{D770BCDA-F1D3-4CB0-A5C2-FFD2DAF0EDD6}" type="presParOf" srcId="{928FD7CA-81A8-4664-B384-895E05B8F565}" destId="{7125145D-271B-45DD-BC5D-FCEC33FCFDCA}" srcOrd="1" destOrd="0" presId="urn:microsoft.com/office/officeart/2005/8/layout/list1"/>
    <dgm:cxn modelId="{AC4292E5-7A4A-4E6B-8697-8543ED6E8C60}" type="presParOf" srcId="{238E454B-466A-4111-AD97-3F48D799D1C3}" destId="{6369AC1D-080F-49F2-9AA6-4BE17EA51B40}" srcOrd="5" destOrd="0" presId="urn:microsoft.com/office/officeart/2005/8/layout/list1"/>
    <dgm:cxn modelId="{E226201E-0FC3-4D72-81FA-01D1BF6C450B}" type="presParOf" srcId="{238E454B-466A-4111-AD97-3F48D799D1C3}" destId="{EA9EE721-26CA-42AE-B263-38E4B7C2E17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D6C285-4538-4F88-A506-CE5866A1E049}" type="doc">
      <dgm:prSet loTypeId="urn:microsoft.com/office/officeart/2005/8/layout/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CF9EE0E-2F81-443E-A12F-AA7A4D9F7C6A}">
      <dgm:prSet phldrT="[Текст]" custT="1"/>
      <dgm:spPr/>
      <dgm:t>
        <a:bodyPr/>
        <a:lstStyle/>
        <a:p>
          <a:r>
            <a:rPr lang="ru-RU" sz="1700" b="0" dirty="0" smtClean="0"/>
            <a:t>СТ. 173.1 УК РФ (ОБРАЗОВАНИЕ ФИКТИВНОЙ ОРГАНИЗАЦИИ)</a:t>
          </a:r>
          <a:endParaRPr lang="ru-RU" sz="1700" b="0" dirty="0"/>
        </a:p>
      </dgm:t>
    </dgm:pt>
    <dgm:pt modelId="{87AF70D3-262C-4513-A538-FF091EF72AAD}" type="parTrans" cxnId="{44522E55-BF4A-499F-A06E-081B38AACD32}">
      <dgm:prSet/>
      <dgm:spPr/>
      <dgm:t>
        <a:bodyPr/>
        <a:lstStyle/>
        <a:p>
          <a:endParaRPr lang="ru-RU"/>
        </a:p>
      </dgm:t>
    </dgm:pt>
    <dgm:pt modelId="{DB116FD3-4DD6-4A22-848A-5CADC2FE2FD3}" type="sibTrans" cxnId="{44522E55-BF4A-499F-A06E-081B38AACD32}">
      <dgm:prSet/>
      <dgm:spPr/>
      <dgm:t>
        <a:bodyPr/>
        <a:lstStyle/>
        <a:p>
          <a:endParaRPr lang="ru-RU"/>
        </a:p>
      </dgm:t>
    </dgm:pt>
    <dgm:pt modelId="{BBA09D79-9393-4B05-9700-569155F1B269}">
      <dgm:prSet phldrT="[Текст]" custT="1"/>
      <dgm:spPr/>
      <dgm:t>
        <a:bodyPr/>
        <a:lstStyle/>
        <a:p>
          <a:r>
            <a:rPr lang="ru-RU" sz="1700" dirty="0" smtClean="0"/>
            <a:t>СТ. 173.2 УК РФ (НЕЗАКОННОЕ ИСПОЛЬЗОВАНИЕ ПАСПОРТА)</a:t>
          </a:r>
          <a:endParaRPr lang="ru-RU" sz="1700" dirty="0"/>
        </a:p>
      </dgm:t>
    </dgm:pt>
    <dgm:pt modelId="{F784CC73-3AFB-40FF-892C-1778B0B0F7AF}" type="parTrans" cxnId="{A8C80318-F204-4CAD-9A77-6FE3FED973C1}">
      <dgm:prSet/>
      <dgm:spPr/>
      <dgm:t>
        <a:bodyPr/>
        <a:lstStyle/>
        <a:p>
          <a:endParaRPr lang="ru-RU"/>
        </a:p>
      </dgm:t>
    </dgm:pt>
    <dgm:pt modelId="{833C1AB3-43FB-4B30-91F0-D71F7407A653}" type="sibTrans" cxnId="{A8C80318-F204-4CAD-9A77-6FE3FED973C1}">
      <dgm:prSet/>
      <dgm:spPr/>
      <dgm:t>
        <a:bodyPr/>
        <a:lstStyle/>
        <a:p>
          <a:endParaRPr lang="ru-RU"/>
        </a:p>
      </dgm:t>
    </dgm:pt>
    <dgm:pt modelId="{B0463399-0C94-44B8-AA27-11AB092888D4}">
      <dgm:prSet custT="1"/>
      <dgm:spPr/>
      <dgm:t>
        <a:bodyPr/>
        <a:lstStyle/>
        <a:p>
          <a:r>
            <a:rPr lang="ru-RU" sz="1800" dirty="0" smtClean="0"/>
            <a:t>МАКСИМАЛЬНОЕ НАКАЗАНИЕ 5 ЛЕТ ЛИШЕНИЯ СВОБОДЫ</a:t>
          </a:r>
          <a:endParaRPr lang="ru-RU" sz="1800" dirty="0"/>
        </a:p>
      </dgm:t>
    </dgm:pt>
    <dgm:pt modelId="{DC5F28BD-1761-458F-8998-E99B7945AFDA}" type="parTrans" cxnId="{0C6422F9-90A5-42E3-B94A-A627EFBC6099}">
      <dgm:prSet/>
      <dgm:spPr/>
      <dgm:t>
        <a:bodyPr/>
        <a:lstStyle/>
        <a:p>
          <a:endParaRPr lang="ru-RU"/>
        </a:p>
      </dgm:t>
    </dgm:pt>
    <dgm:pt modelId="{B9E87997-1DB6-4BFE-B1AF-07E56753BE03}" type="sibTrans" cxnId="{0C6422F9-90A5-42E3-B94A-A627EFBC6099}">
      <dgm:prSet/>
      <dgm:spPr/>
      <dgm:t>
        <a:bodyPr/>
        <a:lstStyle/>
        <a:p>
          <a:endParaRPr lang="ru-RU"/>
        </a:p>
      </dgm:t>
    </dgm:pt>
    <dgm:pt modelId="{706459F7-4E8C-4E78-A307-67CEE7C66B64}">
      <dgm:prSet phldrT="[Текст]" custT="1"/>
      <dgm:spPr/>
      <dgm:t>
        <a:bodyPr/>
        <a:lstStyle/>
        <a:p>
          <a:r>
            <a:rPr lang="ru-RU" sz="1700" dirty="0" smtClean="0"/>
            <a:t>СТ. 170.1 УК РФ (ФАЛЬСИФИКАЦИЯ РЕЕСТРА)</a:t>
          </a:r>
          <a:endParaRPr lang="ru-RU" sz="1700" dirty="0"/>
        </a:p>
      </dgm:t>
    </dgm:pt>
    <dgm:pt modelId="{69E7DAEE-010E-49DD-80EE-86B066111B13}" type="sibTrans" cxnId="{73D8786E-8860-4DC7-9AB3-14C5C10B9086}">
      <dgm:prSet/>
      <dgm:spPr/>
      <dgm:t>
        <a:bodyPr/>
        <a:lstStyle/>
        <a:p>
          <a:endParaRPr lang="ru-RU"/>
        </a:p>
      </dgm:t>
    </dgm:pt>
    <dgm:pt modelId="{4D201563-225F-4586-B20C-505B904CA837}" type="parTrans" cxnId="{73D8786E-8860-4DC7-9AB3-14C5C10B9086}">
      <dgm:prSet/>
      <dgm:spPr/>
      <dgm:t>
        <a:bodyPr/>
        <a:lstStyle/>
        <a:p>
          <a:endParaRPr lang="ru-RU"/>
        </a:p>
      </dgm:t>
    </dgm:pt>
    <dgm:pt modelId="{E2467D1E-5889-44AC-A82E-21BC3D310CAD}">
      <dgm:prSet custT="1"/>
      <dgm:spPr/>
      <dgm:t>
        <a:bodyPr/>
        <a:lstStyle/>
        <a:p>
          <a:r>
            <a:rPr lang="ru-RU" sz="1800" dirty="0" smtClean="0"/>
            <a:t>МАКСИМАЛЬНОЕ НАКАЗАНИЕ  3 ГОДА ЛИШЕНИЯ СВОБОДЫ</a:t>
          </a:r>
          <a:endParaRPr lang="ru-RU" sz="1800" dirty="0"/>
        </a:p>
      </dgm:t>
    </dgm:pt>
    <dgm:pt modelId="{A09A7F1F-1359-4EC8-BB04-E8BF43F53A7A}" type="parTrans" cxnId="{EEBE129F-FB77-4317-A73A-26165F1BC7A1}">
      <dgm:prSet/>
      <dgm:spPr/>
      <dgm:t>
        <a:bodyPr/>
        <a:lstStyle/>
        <a:p>
          <a:endParaRPr lang="ru-RU"/>
        </a:p>
      </dgm:t>
    </dgm:pt>
    <dgm:pt modelId="{B6BE47D3-7F0E-4083-A880-01B697281BC6}" type="sibTrans" cxnId="{EEBE129F-FB77-4317-A73A-26165F1BC7A1}">
      <dgm:prSet/>
      <dgm:spPr/>
      <dgm:t>
        <a:bodyPr/>
        <a:lstStyle/>
        <a:p>
          <a:endParaRPr lang="ru-RU"/>
        </a:p>
      </dgm:t>
    </dgm:pt>
    <dgm:pt modelId="{7D2E8F6D-C431-4E35-A7A6-4F6AEBC02EFD}">
      <dgm:prSet custT="1"/>
      <dgm:spPr/>
      <dgm:t>
        <a:bodyPr/>
        <a:lstStyle/>
        <a:p>
          <a:r>
            <a:rPr lang="ru-RU" sz="1800" dirty="0" smtClean="0"/>
            <a:t>МАКСИМАЛЬНОЕ НАКАЗАНИЕ 2 ГОДА ЛИШЕНИЯ СВОБОДЫ</a:t>
          </a:r>
          <a:endParaRPr lang="ru-RU" sz="1800" dirty="0"/>
        </a:p>
      </dgm:t>
    </dgm:pt>
    <dgm:pt modelId="{30A6DE0F-F00B-47F2-8ACF-718677F0A09C}" type="parTrans" cxnId="{76715CFB-E986-400A-80F2-553D89AE9D72}">
      <dgm:prSet/>
      <dgm:spPr/>
      <dgm:t>
        <a:bodyPr/>
        <a:lstStyle/>
        <a:p>
          <a:endParaRPr lang="ru-RU"/>
        </a:p>
      </dgm:t>
    </dgm:pt>
    <dgm:pt modelId="{DC6CBC99-EF4B-48FE-B8FD-9A136A7393B1}" type="sibTrans" cxnId="{76715CFB-E986-400A-80F2-553D89AE9D72}">
      <dgm:prSet/>
      <dgm:spPr/>
      <dgm:t>
        <a:bodyPr/>
        <a:lstStyle/>
        <a:p>
          <a:endParaRPr lang="ru-RU"/>
        </a:p>
      </dgm:t>
    </dgm:pt>
    <dgm:pt modelId="{238E454B-466A-4111-AD97-3F48D799D1C3}" type="pres">
      <dgm:prSet presAssocID="{28D6C285-4538-4F88-A506-CE5866A1E0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5EE9F8-F51F-4140-970B-FDDB8FB9A375}" type="pres">
      <dgm:prSet presAssocID="{CCF9EE0E-2F81-443E-A12F-AA7A4D9F7C6A}" presName="parentLin" presStyleCnt="0"/>
      <dgm:spPr/>
    </dgm:pt>
    <dgm:pt modelId="{569C1B13-C422-4612-86FC-35718938E1FC}" type="pres">
      <dgm:prSet presAssocID="{CCF9EE0E-2F81-443E-A12F-AA7A4D9F7C6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57EC9A3-E409-4023-9215-4BF0885E5196}" type="pres">
      <dgm:prSet presAssocID="{CCF9EE0E-2F81-443E-A12F-AA7A4D9F7C6A}" presName="parentText" presStyleLbl="node1" presStyleIdx="0" presStyleCnt="3" custScaleX="100000" custScaleY="2636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4AFC8-74BA-4D38-B95B-3B2BB7908D8E}" type="pres">
      <dgm:prSet presAssocID="{CCF9EE0E-2F81-443E-A12F-AA7A4D9F7C6A}" presName="negativeSpace" presStyleCnt="0"/>
      <dgm:spPr/>
    </dgm:pt>
    <dgm:pt modelId="{68D1F7E9-42C6-471C-98C0-FD698D342699}" type="pres">
      <dgm:prSet presAssocID="{CCF9EE0E-2F81-443E-A12F-AA7A4D9F7C6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82792-46D8-4552-A3F7-E0C90EC78B8A}" type="pres">
      <dgm:prSet presAssocID="{DB116FD3-4DD6-4A22-848A-5CADC2FE2FD3}" presName="spaceBetweenRectangles" presStyleCnt="0"/>
      <dgm:spPr/>
    </dgm:pt>
    <dgm:pt modelId="{B547C211-B850-4C0B-83AA-9A159BBB8569}" type="pres">
      <dgm:prSet presAssocID="{BBA09D79-9393-4B05-9700-569155F1B269}" presName="parentLin" presStyleCnt="0"/>
      <dgm:spPr/>
    </dgm:pt>
    <dgm:pt modelId="{D4D4525C-2BA9-4FA6-9FF8-F2DB05BB9646}" type="pres">
      <dgm:prSet presAssocID="{BBA09D79-9393-4B05-9700-569155F1B26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562F04E-0CFB-4091-8F38-CA7385CE4295}" type="pres">
      <dgm:prSet presAssocID="{BBA09D79-9393-4B05-9700-569155F1B269}" presName="parentText" presStyleLbl="node1" presStyleIdx="1" presStyleCnt="3" custScaleY="2366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E94B4-721D-4E60-8F83-45C6219B7821}" type="pres">
      <dgm:prSet presAssocID="{BBA09D79-9393-4B05-9700-569155F1B269}" presName="negativeSpace" presStyleCnt="0"/>
      <dgm:spPr/>
    </dgm:pt>
    <dgm:pt modelId="{823CE895-7E8B-49CB-95F4-B3AF4C032EC3}" type="pres">
      <dgm:prSet presAssocID="{BBA09D79-9393-4B05-9700-569155F1B26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93FE-8302-4E8E-8C84-90C0D3D80887}" type="pres">
      <dgm:prSet presAssocID="{833C1AB3-43FB-4B30-91F0-D71F7407A653}" presName="spaceBetweenRectangles" presStyleCnt="0"/>
      <dgm:spPr/>
    </dgm:pt>
    <dgm:pt modelId="{928FD7CA-81A8-4664-B384-895E05B8F565}" type="pres">
      <dgm:prSet presAssocID="{706459F7-4E8C-4E78-A307-67CEE7C66B64}" presName="parentLin" presStyleCnt="0"/>
      <dgm:spPr/>
    </dgm:pt>
    <dgm:pt modelId="{FD7E2AA3-2D80-46C9-B599-811C2CEE2E31}" type="pres">
      <dgm:prSet presAssocID="{706459F7-4E8C-4E78-A307-67CEE7C66B6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25145D-271B-45DD-BC5D-FCEC33FCFDCA}" type="pres">
      <dgm:prSet presAssocID="{706459F7-4E8C-4E78-A307-67CEE7C66B64}" presName="parentText" presStyleLbl="node1" presStyleIdx="2" presStyleCnt="3" custScaleY="2517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9AC1D-080F-49F2-9AA6-4BE17EA51B40}" type="pres">
      <dgm:prSet presAssocID="{706459F7-4E8C-4E78-A307-67CEE7C66B64}" presName="negativeSpace" presStyleCnt="0"/>
      <dgm:spPr/>
    </dgm:pt>
    <dgm:pt modelId="{EA9EE721-26CA-42AE-B263-38E4B7C2E17F}" type="pres">
      <dgm:prSet presAssocID="{706459F7-4E8C-4E78-A307-67CEE7C66B6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92E845-084C-47D4-B54B-C403C79C9A7F}" type="presOf" srcId="{CCF9EE0E-2F81-443E-A12F-AA7A4D9F7C6A}" destId="{569C1B13-C422-4612-86FC-35718938E1FC}" srcOrd="0" destOrd="0" presId="urn:microsoft.com/office/officeart/2005/8/layout/list1"/>
    <dgm:cxn modelId="{B34DAB04-DC7D-4873-96F4-44C82E9DD361}" type="presOf" srcId="{CCF9EE0E-2F81-443E-A12F-AA7A4D9F7C6A}" destId="{457EC9A3-E409-4023-9215-4BF0885E5196}" srcOrd="1" destOrd="0" presId="urn:microsoft.com/office/officeart/2005/8/layout/list1"/>
    <dgm:cxn modelId="{70F20341-3178-4389-B2C5-3A8BB41B9229}" type="presOf" srcId="{706459F7-4E8C-4E78-A307-67CEE7C66B64}" destId="{7125145D-271B-45DD-BC5D-FCEC33FCFDCA}" srcOrd="1" destOrd="0" presId="urn:microsoft.com/office/officeart/2005/8/layout/list1"/>
    <dgm:cxn modelId="{76715CFB-E986-400A-80F2-553D89AE9D72}" srcId="{706459F7-4E8C-4E78-A307-67CEE7C66B64}" destId="{7D2E8F6D-C431-4E35-A7A6-4F6AEBC02EFD}" srcOrd="0" destOrd="0" parTransId="{30A6DE0F-F00B-47F2-8ACF-718677F0A09C}" sibTransId="{DC6CBC99-EF4B-48FE-B8FD-9A136A7393B1}"/>
    <dgm:cxn modelId="{28CEFDB3-E058-42A0-A109-46EB7A04167E}" type="presOf" srcId="{BBA09D79-9393-4B05-9700-569155F1B269}" destId="{D4D4525C-2BA9-4FA6-9FF8-F2DB05BB9646}" srcOrd="0" destOrd="0" presId="urn:microsoft.com/office/officeart/2005/8/layout/list1"/>
    <dgm:cxn modelId="{F9B1F616-E4C4-4DA8-8FF7-5ADBAF414B09}" type="presOf" srcId="{7D2E8F6D-C431-4E35-A7A6-4F6AEBC02EFD}" destId="{EA9EE721-26CA-42AE-B263-38E4B7C2E17F}" srcOrd="0" destOrd="0" presId="urn:microsoft.com/office/officeart/2005/8/layout/list1"/>
    <dgm:cxn modelId="{EEBE129F-FB77-4317-A73A-26165F1BC7A1}" srcId="{BBA09D79-9393-4B05-9700-569155F1B269}" destId="{E2467D1E-5889-44AC-A82E-21BC3D310CAD}" srcOrd="0" destOrd="0" parTransId="{A09A7F1F-1359-4EC8-BB04-E8BF43F53A7A}" sibTransId="{B6BE47D3-7F0E-4083-A880-01B697281BC6}"/>
    <dgm:cxn modelId="{0C6422F9-90A5-42E3-B94A-A627EFBC6099}" srcId="{CCF9EE0E-2F81-443E-A12F-AA7A4D9F7C6A}" destId="{B0463399-0C94-44B8-AA27-11AB092888D4}" srcOrd="0" destOrd="0" parTransId="{DC5F28BD-1761-458F-8998-E99B7945AFDA}" sibTransId="{B9E87997-1DB6-4BFE-B1AF-07E56753BE03}"/>
    <dgm:cxn modelId="{D4E71C70-89DA-4AA1-BBED-5F172A371629}" type="presOf" srcId="{706459F7-4E8C-4E78-A307-67CEE7C66B64}" destId="{FD7E2AA3-2D80-46C9-B599-811C2CEE2E31}" srcOrd="0" destOrd="0" presId="urn:microsoft.com/office/officeart/2005/8/layout/list1"/>
    <dgm:cxn modelId="{3A52BE91-E7C0-4657-BAC5-8429E8DC99FA}" type="presOf" srcId="{28D6C285-4538-4F88-A506-CE5866A1E049}" destId="{238E454B-466A-4111-AD97-3F48D799D1C3}" srcOrd="0" destOrd="0" presId="urn:microsoft.com/office/officeart/2005/8/layout/list1"/>
    <dgm:cxn modelId="{F5BE76AC-85D4-494F-8A67-E70C7CDA6CDC}" type="presOf" srcId="{E2467D1E-5889-44AC-A82E-21BC3D310CAD}" destId="{823CE895-7E8B-49CB-95F4-B3AF4C032EC3}" srcOrd="0" destOrd="0" presId="urn:microsoft.com/office/officeart/2005/8/layout/list1"/>
    <dgm:cxn modelId="{73D8786E-8860-4DC7-9AB3-14C5C10B9086}" srcId="{28D6C285-4538-4F88-A506-CE5866A1E049}" destId="{706459F7-4E8C-4E78-A307-67CEE7C66B64}" srcOrd="2" destOrd="0" parTransId="{4D201563-225F-4586-B20C-505B904CA837}" sibTransId="{69E7DAEE-010E-49DD-80EE-86B066111B13}"/>
    <dgm:cxn modelId="{A8C80318-F204-4CAD-9A77-6FE3FED973C1}" srcId="{28D6C285-4538-4F88-A506-CE5866A1E049}" destId="{BBA09D79-9393-4B05-9700-569155F1B269}" srcOrd="1" destOrd="0" parTransId="{F784CC73-3AFB-40FF-892C-1778B0B0F7AF}" sibTransId="{833C1AB3-43FB-4B30-91F0-D71F7407A653}"/>
    <dgm:cxn modelId="{72A6E156-158F-44DD-AD0B-7FCF6F4D8520}" type="presOf" srcId="{BBA09D79-9393-4B05-9700-569155F1B269}" destId="{1562F04E-0CFB-4091-8F38-CA7385CE4295}" srcOrd="1" destOrd="0" presId="urn:microsoft.com/office/officeart/2005/8/layout/list1"/>
    <dgm:cxn modelId="{44522E55-BF4A-499F-A06E-081B38AACD32}" srcId="{28D6C285-4538-4F88-A506-CE5866A1E049}" destId="{CCF9EE0E-2F81-443E-A12F-AA7A4D9F7C6A}" srcOrd="0" destOrd="0" parTransId="{87AF70D3-262C-4513-A538-FF091EF72AAD}" sibTransId="{DB116FD3-4DD6-4A22-848A-5CADC2FE2FD3}"/>
    <dgm:cxn modelId="{03A42F0E-74AC-4660-B377-60E429D4346F}" type="presOf" srcId="{B0463399-0C94-44B8-AA27-11AB092888D4}" destId="{68D1F7E9-42C6-471C-98C0-FD698D342699}" srcOrd="0" destOrd="0" presId="urn:microsoft.com/office/officeart/2005/8/layout/list1"/>
    <dgm:cxn modelId="{FE46AC4E-0FF0-4F2F-AE72-E8CAFCB180C0}" type="presParOf" srcId="{238E454B-466A-4111-AD97-3F48D799D1C3}" destId="{A35EE9F8-F51F-4140-970B-FDDB8FB9A375}" srcOrd="0" destOrd="0" presId="urn:microsoft.com/office/officeart/2005/8/layout/list1"/>
    <dgm:cxn modelId="{F8A0E8FB-0430-43D2-A43A-EC2D273A7A1D}" type="presParOf" srcId="{A35EE9F8-F51F-4140-970B-FDDB8FB9A375}" destId="{569C1B13-C422-4612-86FC-35718938E1FC}" srcOrd="0" destOrd="0" presId="urn:microsoft.com/office/officeart/2005/8/layout/list1"/>
    <dgm:cxn modelId="{E230E44D-4610-4B50-B00C-F8862C8D4D9B}" type="presParOf" srcId="{A35EE9F8-F51F-4140-970B-FDDB8FB9A375}" destId="{457EC9A3-E409-4023-9215-4BF0885E5196}" srcOrd="1" destOrd="0" presId="urn:microsoft.com/office/officeart/2005/8/layout/list1"/>
    <dgm:cxn modelId="{FB12789B-3CE5-4669-B37A-6F5E2D68AA4D}" type="presParOf" srcId="{238E454B-466A-4111-AD97-3F48D799D1C3}" destId="{5584AFC8-74BA-4D38-B95B-3B2BB7908D8E}" srcOrd="1" destOrd="0" presId="urn:microsoft.com/office/officeart/2005/8/layout/list1"/>
    <dgm:cxn modelId="{C64ADCCD-7EB4-452E-9A33-5440E29853F8}" type="presParOf" srcId="{238E454B-466A-4111-AD97-3F48D799D1C3}" destId="{68D1F7E9-42C6-471C-98C0-FD698D342699}" srcOrd="2" destOrd="0" presId="urn:microsoft.com/office/officeart/2005/8/layout/list1"/>
    <dgm:cxn modelId="{00411EB2-3EB7-4F37-B042-48C44FD1F92D}" type="presParOf" srcId="{238E454B-466A-4111-AD97-3F48D799D1C3}" destId="{DC882792-46D8-4552-A3F7-E0C90EC78B8A}" srcOrd="3" destOrd="0" presId="urn:microsoft.com/office/officeart/2005/8/layout/list1"/>
    <dgm:cxn modelId="{547209E7-7B50-4428-B060-7F6C4D14F811}" type="presParOf" srcId="{238E454B-466A-4111-AD97-3F48D799D1C3}" destId="{B547C211-B850-4C0B-83AA-9A159BBB8569}" srcOrd="4" destOrd="0" presId="urn:microsoft.com/office/officeart/2005/8/layout/list1"/>
    <dgm:cxn modelId="{78788F9D-977B-4AD9-B970-B7F0158D7C9D}" type="presParOf" srcId="{B547C211-B850-4C0B-83AA-9A159BBB8569}" destId="{D4D4525C-2BA9-4FA6-9FF8-F2DB05BB9646}" srcOrd="0" destOrd="0" presId="urn:microsoft.com/office/officeart/2005/8/layout/list1"/>
    <dgm:cxn modelId="{9F8691DC-ED50-4EB4-B634-4D9E55F15668}" type="presParOf" srcId="{B547C211-B850-4C0B-83AA-9A159BBB8569}" destId="{1562F04E-0CFB-4091-8F38-CA7385CE4295}" srcOrd="1" destOrd="0" presId="urn:microsoft.com/office/officeart/2005/8/layout/list1"/>
    <dgm:cxn modelId="{BE16306F-D9F6-4045-AD7C-8427BB44A3A4}" type="presParOf" srcId="{238E454B-466A-4111-AD97-3F48D799D1C3}" destId="{9A6E94B4-721D-4E60-8F83-45C6219B7821}" srcOrd="5" destOrd="0" presId="urn:microsoft.com/office/officeart/2005/8/layout/list1"/>
    <dgm:cxn modelId="{CA631315-4DEF-45A5-B958-D274091C8469}" type="presParOf" srcId="{238E454B-466A-4111-AD97-3F48D799D1C3}" destId="{823CE895-7E8B-49CB-95F4-B3AF4C032EC3}" srcOrd="6" destOrd="0" presId="urn:microsoft.com/office/officeart/2005/8/layout/list1"/>
    <dgm:cxn modelId="{842C7BB3-C939-487D-B3FD-5771C13FF47B}" type="presParOf" srcId="{238E454B-466A-4111-AD97-3F48D799D1C3}" destId="{A95893FE-8302-4E8E-8C84-90C0D3D80887}" srcOrd="7" destOrd="0" presId="urn:microsoft.com/office/officeart/2005/8/layout/list1"/>
    <dgm:cxn modelId="{9FC38E1D-A713-4606-B424-C833C6947E3B}" type="presParOf" srcId="{238E454B-466A-4111-AD97-3F48D799D1C3}" destId="{928FD7CA-81A8-4664-B384-895E05B8F565}" srcOrd="8" destOrd="0" presId="urn:microsoft.com/office/officeart/2005/8/layout/list1"/>
    <dgm:cxn modelId="{39B1F0E7-CB42-4784-8EE4-AE20D4206F78}" type="presParOf" srcId="{928FD7CA-81A8-4664-B384-895E05B8F565}" destId="{FD7E2AA3-2D80-46C9-B599-811C2CEE2E31}" srcOrd="0" destOrd="0" presId="urn:microsoft.com/office/officeart/2005/8/layout/list1"/>
    <dgm:cxn modelId="{0261A19D-1F34-4483-8B48-7DE50BD2C0B0}" type="presParOf" srcId="{928FD7CA-81A8-4664-B384-895E05B8F565}" destId="{7125145D-271B-45DD-BC5D-FCEC33FCFDCA}" srcOrd="1" destOrd="0" presId="urn:microsoft.com/office/officeart/2005/8/layout/list1"/>
    <dgm:cxn modelId="{04A367D7-9C2A-4882-97FC-552DACD65999}" type="presParOf" srcId="{238E454B-466A-4111-AD97-3F48D799D1C3}" destId="{6369AC1D-080F-49F2-9AA6-4BE17EA51B40}" srcOrd="9" destOrd="0" presId="urn:microsoft.com/office/officeart/2005/8/layout/list1"/>
    <dgm:cxn modelId="{F4C12BD2-A5B1-4C13-B977-593BBF6620EB}" type="presParOf" srcId="{238E454B-466A-4111-AD97-3F48D799D1C3}" destId="{EA9EE721-26CA-42AE-B263-38E4B7C2E17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78B39-6144-4139-8CA4-42A1D35880D2}">
      <dsp:nvSpPr>
        <dsp:cNvPr id="0" name=""/>
        <dsp:cNvSpPr/>
      </dsp:nvSpPr>
      <dsp:spPr>
        <a:xfrm>
          <a:off x="6393" y="99144"/>
          <a:ext cx="4486994" cy="649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Сведения</a:t>
          </a:r>
          <a:r>
            <a:rPr lang="ru-RU" sz="2200" kern="1200" dirty="0" smtClean="0"/>
            <a:t>, </a:t>
          </a:r>
          <a:r>
            <a:rPr lang="ru-RU" sz="2200" b="1" kern="1200" dirty="0" smtClean="0"/>
            <a:t>включаемые в ЕГРЮЛ</a:t>
          </a:r>
          <a:endParaRPr lang="ru-RU" sz="2200" b="1" kern="1200" dirty="0"/>
        </a:p>
      </dsp:txBody>
      <dsp:txXfrm>
        <a:off x="25427" y="118178"/>
        <a:ext cx="4448926" cy="611788"/>
      </dsp:txXfrm>
    </dsp:sp>
    <dsp:sp modelId="{7FB6D947-B3C6-45B5-BE13-D1EE94EF6AA1}">
      <dsp:nvSpPr>
        <dsp:cNvPr id="0" name=""/>
        <dsp:cNvSpPr/>
      </dsp:nvSpPr>
      <dsp:spPr>
        <a:xfrm>
          <a:off x="455093" y="749000"/>
          <a:ext cx="446669" cy="540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413"/>
              </a:lnTo>
              <a:lnTo>
                <a:pt x="446669" y="540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61E24-C573-42BC-885A-008FB03CE6DF}">
      <dsp:nvSpPr>
        <dsp:cNvPr id="0" name=""/>
        <dsp:cNvSpPr/>
      </dsp:nvSpPr>
      <dsp:spPr>
        <a:xfrm>
          <a:off x="901762" y="931993"/>
          <a:ext cx="3589584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Наличие письменного возражения заинтересованного лица</a:t>
          </a:r>
          <a:endParaRPr lang="ru-RU" sz="1100" kern="1200" dirty="0"/>
        </a:p>
      </dsp:txBody>
      <dsp:txXfrm>
        <a:off x="922699" y="952930"/>
        <a:ext cx="3547710" cy="672968"/>
      </dsp:txXfrm>
    </dsp:sp>
    <dsp:sp modelId="{3931DA7A-E562-4CC5-AB7B-F424F831294D}">
      <dsp:nvSpPr>
        <dsp:cNvPr id="0" name=""/>
        <dsp:cNvSpPr/>
      </dsp:nvSpPr>
      <dsp:spPr>
        <a:xfrm>
          <a:off x="455093" y="749000"/>
          <a:ext cx="446669" cy="1433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966"/>
              </a:lnTo>
              <a:lnTo>
                <a:pt x="446669" y="14339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FFD01-5EC0-427B-A2C6-8994EBD730D6}">
      <dsp:nvSpPr>
        <dsp:cNvPr id="0" name=""/>
        <dsp:cNvSpPr/>
      </dsp:nvSpPr>
      <dsp:spPr>
        <a:xfrm>
          <a:off x="901762" y="1825546"/>
          <a:ext cx="3589584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Несоответствие сведений, представленных для регистрации и имеющихся в НО</a:t>
          </a:r>
          <a:endParaRPr lang="ru-RU" sz="1100" kern="1200" dirty="0"/>
        </a:p>
      </dsp:txBody>
      <dsp:txXfrm>
        <a:off x="922699" y="1846483"/>
        <a:ext cx="3547710" cy="672968"/>
      </dsp:txXfrm>
    </dsp:sp>
    <dsp:sp modelId="{EC560BAC-D937-4047-B52A-CE44B3DD6057}">
      <dsp:nvSpPr>
        <dsp:cNvPr id="0" name=""/>
        <dsp:cNvSpPr/>
      </dsp:nvSpPr>
      <dsp:spPr>
        <a:xfrm>
          <a:off x="455093" y="749000"/>
          <a:ext cx="446669" cy="2327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7519"/>
              </a:lnTo>
              <a:lnTo>
                <a:pt x="446669" y="2327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BB93E-6F98-42CF-8F60-B8E1EC8CB1B5}">
      <dsp:nvSpPr>
        <dsp:cNvPr id="0" name=""/>
        <dsp:cNvSpPr/>
      </dsp:nvSpPr>
      <dsp:spPr>
        <a:xfrm>
          <a:off x="901762" y="2719099"/>
          <a:ext cx="3589584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Сведения о «проблемном» адресе ( адрес места нахождения свыше пяти ЮЛ; объект по данному адресу разрушен; по адресу находятся органы государственной власти и  др.)</a:t>
          </a:r>
          <a:endParaRPr lang="ru-RU" sz="1100" kern="1200" dirty="0"/>
        </a:p>
      </dsp:txBody>
      <dsp:txXfrm>
        <a:off x="922699" y="2740036"/>
        <a:ext cx="3547710" cy="672968"/>
      </dsp:txXfrm>
    </dsp:sp>
    <dsp:sp modelId="{C4848773-8059-49DE-B5C2-EBA590878C9B}">
      <dsp:nvSpPr>
        <dsp:cNvPr id="0" name=""/>
        <dsp:cNvSpPr/>
      </dsp:nvSpPr>
      <dsp:spPr>
        <a:xfrm>
          <a:off x="455093" y="749000"/>
          <a:ext cx="446669" cy="3221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1072"/>
              </a:lnTo>
              <a:lnTo>
                <a:pt x="446669" y="32210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834FE-B5D2-4E6D-BCD6-31D0952CD9A7}">
      <dsp:nvSpPr>
        <dsp:cNvPr id="0" name=""/>
        <dsp:cNvSpPr/>
      </dsp:nvSpPr>
      <dsp:spPr>
        <a:xfrm>
          <a:off x="901762" y="3612652"/>
          <a:ext cx="3589584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Сведения об учредителях, руководителях,  в отношении которых имеются  ранее внесенные в ЕГРЮЛ сведения о недостоверности</a:t>
          </a:r>
          <a:endParaRPr lang="ru-RU" sz="1100" kern="1200" dirty="0"/>
        </a:p>
      </dsp:txBody>
      <dsp:txXfrm>
        <a:off x="922699" y="3633589"/>
        <a:ext cx="3547710" cy="672968"/>
      </dsp:txXfrm>
    </dsp:sp>
    <dsp:sp modelId="{058FCB32-50D6-442F-8194-DFFC3C229C96}">
      <dsp:nvSpPr>
        <dsp:cNvPr id="0" name=""/>
        <dsp:cNvSpPr/>
      </dsp:nvSpPr>
      <dsp:spPr>
        <a:xfrm>
          <a:off x="455093" y="749000"/>
          <a:ext cx="446669" cy="4114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4626"/>
              </a:lnTo>
              <a:lnTo>
                <a:pt x="446669" y="4114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47D11-FF2E-4C3B-8804-4F12215CCEE4}">
      <dsp:nvSpPr>
        <dsp:cNvPr id="0" name=""/>
        <dsp:cNvSpPr/>
      </dsp:nvSpPr>
      <dsp:spPr>
        <a:xfrm>
          <a:off x="901762" y="4506205"/>
          <a:ext cx="3589584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Участие в реорганизации двух и более лиц.</a:t>
          </a:r>
          <a:endParaRPr lang="ru-RU" sz="1100" kern="1200" dirty="0"/>
        </a:p>
      </dsp:txBody>
      <dsp:txXfrm>
        <a:off x="922699" y="4527142"/>
        <a:ext cx="3547710" cy="672968"/>
      </dsp:txXfrm>
    </dsp:sp>
    <dsp:sp modelId="{B17D4EE8-3782-4751-B5ED-2BF63514C148}">
      <dsp:nvSpPr>
        <dsp:cNvPr id="0" name=""/>
        <dsp:cNvSpPr/>
      </dsp:nvSpPr>
      <dsp:spPr>
        <a:xfrm>
          <a:off x="4853142" y="106114"/>
          <a:ext cx="3708245" cy="714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Сведения, включенные в ЕГРЮЛ</a:t>
          </a:r>
          <a:endParaRPr lang="ru-RU" sz="2200" b="1" kern="1200" dirty="0"/>
        </a:p>
      </dsp:txBody>
      <dsp:txXfrm>
        <a:off x="4874079" y="127051"/>
        <a:ext cx="3666371" cy="672968"/>
      </dsp:txXfrm>
    </dsp:sp>
    <dsp:sp modelId="{71EDCD0B-F1DE-4FE4-B4CB-91C3C3E37209}">
      <dsp:nvSpPr>
        <dsp:cNvPr id="0" name=""/>
        <dsp:cNvSpPr/>
      </dsp:nvSpPr>
      <dsp:spPr>
        <a:xfrm>
          <a:off x="5223967" y="820957"/>
          <a:ext cx="348195" cy="465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162"/>
              </a:lnTo>
              <a:lnTo>
                <a:pt x="348195" y="4651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59180-7CFB-4F08-A47F-BEE26363FEFB}">
      <dsp:nvSpPr>
        <dsp:cNvPr id="0" name=""/>
        <dsp:cNvSpPr/>
      </dsp:nvSpPr>
      <dsp:spPr>
        <a:xfrm>
          <a:off x="5572162" y="928698"/>
          <a:ext cx="2966596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Заявление заинтересованного лица (форма Р34002) </a:t>
          </a:r>
          <a:endParaRPr lang="ru-RU" sz="1100" kern="1200" dirty="0"/>
        </a:p>
      </dsp:txBody>
      <dsp:txXfrm>
        <a:off x="5593099" y="949635"/>
        <a:ext cx="2924722" cy="672968"/>
      </dsp:txXfrm>
    </dsp:sp>
    <dsp:sp modelId="{A47FF670-D203-4EE8-A9B7-DAC2097B5C74}">
      <dsp:nvSpPr>
        <dsp:cNvPr id="0" name=""/>
        <dsp:cNvSpPr/>
      </dsp:nvSpPr>
      <dsp:spPr>
        <a:xfrm>
          <a:off x="5223967" y="820957"/>
          <a:ext cx="355298" cy="1412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471"/>
              </a:lnTo>
              <a:lnTo>
                <a:pt x="355298" y="1412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FB28D-1F6B-4EC4-8976-1DA0B66D0F46}">
      <dsp:nvSpPr>
        <dsp:cNvPr id="0" name=""/>
        <dsp:cNvSpPr/>
      </dsp:nvSpPr>
      <dsp:spPr>
        <a:xfrm>
          <a:off x="5579265" y="1876007"/>
          <a:ext cx="2966596" cy="714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Несоответствие сведений, содержащихся в ЕГРЮЛ, сведениям, полученным налоговым органом</a:t>
          </a:r>
          <a:endParaRPr lang="ru-RU" sz="1100" kern="1200" dirty="0"/>
        </a:p>
      </dsp:txBody>
      <dsp:txXfrm>
        <a:off x="5600202" y="1896944"/>
        <a:ext cx="2924722" cy="672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CE895-7E8B-49CB-95F4-B3AF4C032EC3}">
      <dsp:nvSpPr>
        <dsp:cNvPr id="0" name=""/>
        <dsp:cNvSpPr/>
      </dsp:nvSpPr>
      <dsp:spPr>
        <a:xfrm>
          <a:off x="0" y="443126"/>
          <a:ext cx="8926018" cy="1748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2758" tIns="1249680" rIns="69275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ШТРАФ от 5 до 10 ТЫСЯЧ РУБЛЕЙ</a:t>
          </a:r>
          <a:endParaRPr lang="ru-RU" sz="2200" kern="1200" dirty="0"/>
        </a:p>
      </dsp:txBody>
      <dsp:txXfrm>
        <a:off x="0" y="443126"/>
        <a:ext cx="8926018" cy="1748250"/>
      </dsp:txXfrm>
    </dsp:sp>
    <dsp:sp modelId="{1562F04E-0CFB-4091-8F38-CA7385CE4295}">
      <dsp:nvSpPr>
        <dsp:cNvPr id="0" name=""/>
        <dsp:cNvSpPr/>
      </dsp:nvSpPr>
      <dsp:spPr>
        <a:xfrm>
          <a:off x="446300" y="23352"/>
          <a:ext cx="7864001" cy="13053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168" tIns="0" rIns="2361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Ч. 4 СТ.14.25 КОАП РФ (НЕДОСТОВЕРНОСТЬ, НЕПРЕДСТАВЛЕНИЕ СВЕДЕНИЙ)</a:t>
          </a:r>
          <a:endParaRPr lang="ru-RU" sz="1700" kern="1200" dirty="0"/>
        </a:p>
      </dsp:txBody>
      <dsp:txXfrm>
        <a:off x="510023" y="87075"/>
        <a:ext cx="7736555" cy="1177928"/>
      </dsp:txXfrm>
    </dsp:sp>
    <dsp:sp modelId="{EA9EE721-26CA-42AE-B263-38E4B7C2E17F}">
      <dsp:nvSpPr>
        <dsp:cNvPr id="0" name=""/>
        <dsp:cNvSpPr/>
      </dsp:nvSpPr>
      <dsp:spPr>
        <a:xfrm>
          <a:off x="0" y="2942518"/>
          <a:ext cx="8926018" cy="1748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2758" tIns="1249680" rIns="69275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ДИСКВАЛИФИКАЦИЯ   ОТ 1 ГОДА ДО 3 ЛЕТ </a:t>
          </a:r>
          <a:endParaRPr lang="ru-RU" sz="2200" kern="1200" dirty="0"/>
        </a:p>
      </dsp:txBody>
      <dsp:txXfrm>
        <a:off x="0" y="2942518"/>
        <a:ext cx="8926018" cy="1748250"/>
      </dsp:txXfrm>
    </dsp:sp>
    <dsp:sp modelId="{7125145D-271B-45DD-BC5D-FCEC33FCFDCA}">
      <dsp:nvSpPr>
        <dsp:cNvPr id="0" name=""/>
        <dsp:cNvSpPr/>
      </dsp:nvSpPr>
      <dsp:spPr>
        <a:xfrm>
          <a:off x="446300" y="2515376"/>
          <a:ext cx="7864001" cy="13127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168" tIns="0" rIns="2361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Ч.5 СТ. 14.25 КОАП РФ (ПОВТОРНОСТЬ, ЗАВЕДОМО ЛОЖНЫЕ СВЕДЕНИЯ)</a:t>
          </a:r>
          <a:endParaRPr lang="ru-RU" sz="1700" kern="1200" dirty="0"/>
        </a:p>
      </dsp:txBody>
      <dsp:txXfrm>
        <a:off x="510383" y="2579459"/>
        <a:ext cx="7735835" cy="1184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1F7E9-42C6-471C-98C0-FD698D342699}">
      <dsp:nvSpPr>
        <dsp:cNvPr id="0" name=""/>
        <dsp:cNvSpPr/>
      </dsp:nvSpPr>
      <dsp:spPr>
        <a:xfrm>
          <a:off x="0" y="911546"/>
          <a:ext cx="8926019" cy="672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2758" tIns="291592" rIns="69275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МАКСИМАЛЬНОЕ НАКАЗАНИЕ 5 ЛЕТ ЛИШЕНИЯ СВОБОДЫ</a:t>
          </a:r>
          <a:endParaRPr lang="ru-RU" sz="1800" kern="1200" dirty="0"/>
        </a:p>
      </dsp:txBody>
      <dsp:txXfrm>
        <a:off x="0" y="911546"/>
        <a:ext cx="8926019" cy="672525"/>
      </dsp:txXfrm>
    </dsp:sp>
    <dsp:sp modelId="{457EC9A3-E409-4023-9215-4BF0885E5196}">
      <dsp:nvSpPr>
        <dsp:cNvPr id="0" name=""/>
        <dsp:cNvSpPr/>
      </dsp:nvSpPr>
      <dsp:spPr>
        <a:xfrm>
          <a:off x="445865" y="28689"/>
          <a:ext cx="6242111" cy="10894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168" tIns="0" rIns="2361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СТ. 173.1 УК РФ (ОБРАЗОВАНИЕ ФИКТИВНОЙ ОРГАНИЗАЦИИ)</a:t>
          </a:r>
          <a:endParaRPr lang="ru-RU" sz="1700" b="0" kern="1200" dirty="0"/>
        </a:p>
      </dsp:txBody>
      <dsp:txXfrm>
        <a:off x="499050" y="81874"/>
        <a:ext cx="6135741" cy="983127"/>
      </dsp:txXfrm>
    </dsp:sp>
    <dsp:sp modelId="{823CE895-7E8B-49CB-95F4-B3AF4C032EC3}">
      <dsp:nvSpPr>
        <dsp:cNvPr id="0" name=""/>
        <dsp:cNvSpPr/>
      </dsp:nvSpPr>
      <dsp:spPr>
        <a:xfrm>
          <a:off x="0" y="2430955"/>
          <a:ext cx="8926019" cy="672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2758" tIns="291592" rIns="69275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МАКСИМАЛЬНОЕ НАКАЗАНИЕ  3 ГОДА ЛИШЕНИЯ СВОБОДЫ</a:t>
          </a:r>
          <a:endParaRPr lang="ru-RU" sz="1800" kern="1200" dirty="0"/>
        </a:p>
      </dsp:txBody>
      <dsp:txXfrm>
        <a:off x="0" y="2430955"/>
        <a:ext cx="8926019" cy="672525"/>
      </dsp:txXfrm>
    </dsp:sp>
    <dsp:sp modelId="{1562F04E-0CFB-4091-8F38-CA7385CE4295}">
      <dsp:nvSpPr>
        <dsp:cNvPr id="0" name=""/>
        <dsp:cNvSpPr/>
      </dsp:nvSpPr>
      <dsp:spPr>
        <a:xfrm>
          <a:off x="446300" y="1659671"/>
          <a:ext cx="6248213" cy="97792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168" tIns="0" rIns="2361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СТ. 173.2 УК РФ (НЕЗАКОННОЕ ИСПОЛЬЗОВАНИЕ ПАСПОРТА)</a:t>
          </a:r>
          <a:endParaRPr lang="ru-RU" sz="1700" kern="1200" dirty="0"/>
        </a:p>
      </dsp:txBody>
      <dsp:txXfrm>
        <a:off x="494038" y="1707409"/>
        <a:ext cx="6152737" cy="882447"/>
      </dsp:txXfrm>
    </dsp:sp>
    <dsp:sp modelId="{EA9EE721-26CA-42AE-B263-38E4B7C2E17F}">
      <dsp:nvSpPr>
        <dsp:cNvPr id="0" name=""/>
        <dsp:cNvSpPr/>
      </dsp:nvSpPr>
      <dsp:spPr>
        <a:xfrm>
          <a:off x="0" y="4012906"/>
          <a:ext cx="8926019" cy="672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2758" tIns="291592" rIns="69275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МАКСИМАЛЬНОЕ НАКАЗАНИЕ 2 ГОДА ЛИШЕНИЯ СВОБОДЫ</a:t>
          </a:r>
          <a:endParaRPr lang="ru-RU" sz="1800" kern="1200" dirty="0"/>
        </a:p>
      </dsp:txBody>
      <dsp:txXfrm>
        <a:off x="0" y="4012906"/>
        <a:ext cx="8926019" cy="672525"/>
      </dsp:txXfrm>
    </dsp:sp>
    <dsp:sp modelId="{7125145D-271B-45DD-BC5D-FCEC33FCFDCA}">
      <dsp:nvSpPr>
        <dsp:cNvPr id="0" name=""/>
        <dsp:cNvSpPr/>
      </dsp:nvSpPr>
      <dsp:spPr>
        <a:xfrm>
          <a:off x="445865" y="3179080"/>
          <a:ext cx="6242111" cy="10404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168" tIns="0" rIns="236168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СТ. 170.1 УК РФ (ФАЛЬСИФИКАЦИЯ РЕЕСТРА)</a:t>
          </a:r>
          <a:endParaRPr lang="ru-RU" sz="1700" kern="1200" dirty="0"/>
        </a:p>
      </dsp:txBody>
      <dsp:txXfrm>
        <a:off x="496656" y="3229871"/>
        <a:ext cx="6140529" cy="938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0.27576</cdr:x>
      <cdr:y>0.50704</cdr:y>
    </cdr:from>
    <cdr:to>
      <cdr:x>0.39341</cdr:x>
      <cdr:y>0.68732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43140" y="25717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0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0.14421</cdr:x>
      <cdr:y>0.09691</cdr:y>
    </cdr:from>
    <cdr:to>
      <cdr:x>0.17201</cdr:x>
      <cdr:y>0.42343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1120778" y="491516"/>
          <a:ext cx="216024" cy="1656184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0.45923</cdr:x>
      <cdr:y>0.46602</cdr:y>
    </cdr:from>
    <cdr:to>
      <cdr:x>0.49629</cdr:x>
      <cdr:y>0.58611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>
          <a:off x="3569050" y="2363724"/>
          <a:ext cx="288032" cy="609071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0.78351</cdr:x>
      <cdr:y>0.50862</cdr:y>
    </cdr:from>
    <cdr:to>
      <cdr:x>0.82057</cdr:x>
      <cdr:y>0.58611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>
          <a:off x="6089330" y="2579748"/>
          <a:ext cx="288032" cy="393047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3DC41-FA47-4E5B-8725-6B457ADA95E8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3FECE-B04C-4818-80D7-01077F6E52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8956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EB150155-06C6-4921-A0CD-86D7FBAEFB8C}" type="datetimeFigureOut">
              <a:rPr lang="ru-RU"/>
              <a:pPr>
                <a:defRPr/>
              </a:pPr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50888" y="739775"/>
            <a:ext cx="52339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83188230-DFEB-4F2E-92D9-42892594F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09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041334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9874" algn="l" defTabSz="1041334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1334" algn="l" defTabSz="1041334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10" algn="l" defTabSz="1041334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2665" algn="l" defTabSz="1041334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3501" algn="l" defTabSz="10414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4204" algn="l" defTabSz="10414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4904" algn="l" defTabSz="10414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5601" algn="l" defTabSz="10414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74763" y="246063"/>
            <a:ext cx="4186237" cy="2962275"/>
          </a:xfrm>
          <a:ln/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>
          <a:xfrm>
            <a:off x="394480" y="3372078"/>
            <a:ext cx="6016969" cy="38364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0" tIns="45374" rIns="90750" bIns="45374"/>
          <a:lstStyle/>
          <a:p>
            <a:pPr indent="431752" algn="just">
              <a:spcBef>
                <a:spcPct val="0"/>
              </a:spcBef>
            </a:pPr>
            <a:endParaRPr lang="ru-RU" sz="1200" dirty="0">
              <a:latin typeface="Calibri" pitchFamily="34" charset="0"/>
            </a:endParaRPr>
          </a:p>
        </p:txBody>
      </p:sp>
      <p:sp>
        <p:nvSpPr>
          <p:cNvPr id="39939" name="Номер слайда 3"/>
          <p:cNvSpPr txBox="1">
            <a:spLocks noGrp="1"/>
          </p:cNvSpPr>
          <p:nvPr/>
        </p:nvSpPr>
        <p:spPr bwMode="auto">
          <a:xfrm>
            <a:off x="3815375" y="9374303"/>
            <a:ext cx="2918830" cy="49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0" tIns="45374" rIns="90750" bIns="45374" anchor="b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07725"/>
            <a:fld id="{6147A2AE-6CEB-44BF-AC11-5049CE3A1203}" type="slidenum">
              <a:rPr lang="ru-RU" sz="1200" b="0">
                <a:solidFill>
                  <a:prstClr val="black"/>
                </a:solidFill>
                <a:cs typeface="Arial" charset="0"/>
              </a:rPr>
              <a:pPr algn="r" defTabSz="907725"/>
              <a:t>1</a:t>
            </a:fld>
            <a:endParaRPr lang="ru-RU" sz="1200" b="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735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50888" y="739775"/>
            <a:ext cx="5233987" cy="3702050"/>
          </a:xfrm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3664" indent="-28602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4098" indent="-22881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1737" indent="-22881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9376" indent="-228819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7015" indent="-2288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4654" indent="-2288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32294" indent="-2288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9933" indent="-2288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2B547A0-955F-4119-8B2E-8A7B36698806}" type="slidenum">
              <a:rPr lang="ru-RU" altLang="ru-RU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80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4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436" indent="0">
              <a:buNone/>
              <a:defRPr sz="3200"/>
            </a:lvl2pPr>
            <a:lvl3pPr marL="1042872" indent="0">
              <a:buNone/>
              <a:defRPr sz="2700"/>
            </a:lvl3pPr>
            <a:lvl4pPr marL="1564308" indent="0">
              <a:buNone/>
              <a:defRPr sz="2300"/>
            </a:lvl4pPr>
            <a:lvl5pPr marL="2085744" indent="0">
              <a:buNone/>
              <a:defRPr sz="2300"/>
            </a:lvl5pPr>
            <a:lvl6pPr marL="2607179" indent="0">
              <a:buNone/>
              <a:defRPr sz="2300"/>
            </a:lvl6pPr>
            <a:lvl7pPr marL="3128616" indent="0">
              <a:buNone/>
              <a:defRPr sz="2300"/>
            </a:lvl7pPr>
            <a:lvl8pPr marL="3650052" indent="0">
              <a:buNone/>
              <a:defRPr sz="2300"/>
            </a:lvl8pPr>
            <a:lvl9pPr marL="4171487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F4B2-18BC-42D9-B46F-4A9FA64B6B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5014-1774-4CCA-AFFE-9D285EA525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A0E4-FC0A-4C0E-A76E-FD87767727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06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20425" indent="0" algn="ctr">
              <a:buNone/>
              <a:defRPr/>
            </a:lvl2pPr>
            <a:lvl3pPr marL="1040850" indent="0" algn="ctr">
              <a:buNone/>
              <a:defRPr/>
            </a:lvl3pPr>
            <a:lvl4pPr marL="1561275" indent="0" algn="ctr">
              <a:buNone/>
              <a:defRPr/>
            </a:lvl4pPr>
            <a:lvl5pPr marL="2081701" indent="0" algn="ctr">
              <a:buNone/>
              <a:defRPr/>
            </a:lvl5pPr>
            <a:lvl6pPr marL="2602123" indent="0" algn="ctr">
              <a:buNone/>
              <a:defRPr/>
            </a:lvl6pPr>
            <a:lvl7pPr marL="3122551" indent="0" algn="ctr">
              <a:buNone/>
              <a:defRPr/>
            </a:lvl7pPr>
            <a:lvl8pPr marL="3642974" indent="0" algn="ctr">
              <a:buNone/>
              <a:defRPr/>
            </a:lvl8pPr>
            <a:lvl9pPr marL="4163396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86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423679"/>
      </p:ext>
    </p:extLst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25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/>
            </a:lvl1pPr>
            <a:lvl2pPr marL="520425" indent="0">
              <a:buNone/>
              <a:defRPr sz="2100"/>
            </a:lvl2pPr>
            <a:lvl3pPr marL="1040850" indent="0">
              <a:buNone/>
              <a:defRPr sz="1800"/>
            </a:lvl3pPr>
            <a:lvl4pPr marL="1561275" indent="0">
              <a:buNone/>
              <a:defRPr sz="1600"/>
            </a:lvl4pPr>
            <a:lvl5pPr marL="2081701" indent="0">
              <a:buNone/>
              <a:defRPr sz="1600"/>
            </a:lvl5pPr>
            <a:lvl6pPr marL="2602123" indent="0">
              <a:buNone/>
              <a:defRPr sz="1600"/>
            </a:lvl6pPr>
            <a:lvl7pPr marL="3122551" indent="0">
              <a:buNone/>
              <a:defRPr sz="1600"/>
            </a:lvl7pPr>
            <a:lvl8pPr marL="3642974" indent="0">
              <a:buNone/>
              <a:defRPr sz="1600"/>
            </a:lvl8pPr>
            <a:lvl9pPr marL="4163396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71885956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54240" y="1764308"/>
            <a:ext cx="4204957" cy="533139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7421" y="1764308"/>
            <a:ext cx="4204956" cy="533139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10193"/>
      </p:ext>
    </p:extLst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13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113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179903"/>
      </p:ext>
    </p:extLst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013073"/>
      </p:ext>
    </p:extLst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768742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6" tIns="45649" rIns="91296" bIns="45649"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ru-RU" b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6" y="1771659"/>
            <a:ext cx="8561139" cy="5324475"/>
          </a:xfrm>
        </p:spPr>
        <p:txBody>
          <a:bodyPr/>
          <a:lstStyle>
            <a:lvl1pPr marL="362960" indent="0">
              <a:buFontTx/>
              <a:buNone/>
              <a:defRPr b="1">
                <a:latin typeface="+mj-lt"/>
              </a:defRPr>
            </a:lvl1pPr>
            <a:lvl2pPr marL="359789" indent="3175">
              <a:defRPr>
                <a:latin typeface="+mj-lt"/>
              </a:defRPr>
            </a:lvl2pPr>
            <a:lvl3pPr marL="627653" indent="-259937">
              <a:tabLst/>
              <a:defRPr>
                <a:latin typeface="+mj-lt"/>
              </a:defRPr>
            </a:lvl3pPr>
            <a:lvl4pPr marL="0" indent="35978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61"/>
            <a:ext cx="8580438" cy="1219199"/>
          </a:xfrm>
        </p:spPr>
        <p:txBody>
          <a:bodyPr/>
          <a:lstStyle>
            <a:lvl1pPr marL="0" marR="0" indent="0" defTabSz="104140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632E8-B405-4585-91DF-78C2FEEEE3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63723530"/>
      </p:ext>
    </p:extLst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5422256"/>
      </p:ext>
    </p:extLst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91761"/>
      </p:ext>
    </p:extLst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6268" y="540846"/>
            <a:ext cx="2146106" cy="65548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54240" y="540846"/>
            <a:ext cx="6263808" cy="65548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63804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6" y="1771659"/>
            <a:ext cx="8561139" cy="5324475"/>
          </a:xfrm>
        </p:spPr>
        <p:txBody>
          <a:bodyPr/>
          <a:lstStyle>
            <a:lvl1pPr marL="362960" indent="0">
              <a:buFontTx/>
              <a:buNone/>
              <a:defRPr b="1">
                <a:latin typeface="+mj-lt"/>
              </a:defRPr>
            </a:lvl1pPr>
            <a:lvl2pPr marL="362960" indent="0">
              <a:defRPr>
                <a:latin typeface="+mj-lt"/>
              </a:defRPr>
            </a:lvl2pPr>
            <a:lvl3pPr marL="627653" indent="-259937">
              <a:defRPr>
                <a:latin typeface="+mj-lt"/>
              </a:defRPr>
            </a:lvl3pPr>
            <a:lvl4pPr marL="0" indent="359789">
              <a:defRPr>
                <a:latin typeface="+mj-lt"/>
              </a:defRPr>
            </a:lvl4pPr>
            <a:lvl5pPr marL="143282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61"/>
            <a:ext cx="8581268" cy="1219199"/>
          </a:xfrm>
        </p:spPr>
        <p:txBody>
          <a:bodyPr/>
          <a:lstStyle>
            <a:lvl1pPr marL="0" marR="0" indent="0" defTabSz="104140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151B8-4E98-4B42-8A0F-2ABFFA94EE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7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6EA3-D59E-4849-8952-E66132EF89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9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9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4D0D-AF52-4CFA-9728-88AE366C7F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6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6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2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2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07F37-0D0D-405B-A8AC-DCA661FFC7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9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5C54-A237-4E7F-A58B-949EA2BDC5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4"/>
            <a:ext cx="663576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4798A15-CC46-4FAC-AC60-43B991E6AD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67FE-651B-4185-B915-98CAD85A62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9" y="539751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9" y="1763714"/>
            <a:ext cx="8588375" cy="533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4"/>
            <a:ext cx="2495550" cy="40163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 defTabSz="1042872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9" y="7008814"/>
            <a:ext cx="3387725" cy="40163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 defTabSz="1042872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1"/>
            <a:ext cx="725488" cy="69691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 defTabSz="1042872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DCD0D45-C14D-4F9B-B15E-022BE96857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07" r:id="rId6"/>
    <p:sldLayoutId id="2147483717" r:id="rId7"/>
    <p:sldLayoutId id="2147483718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defTabSz="1042804" rtl="0" eaLnBrk="0" fontAlgn="base" hangingPunct="0">
        <a:lnSpc>
          <a:spcPts val="5199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804" rtl="0" eaLnBrk="0" fontAlgn="base" hangingPunct="0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804" rtl="0" eaLnBrk="0" fontAlgn="base" hangingPunct="0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804" rtl="0" eaLnBrk="0" fontAlgn="base" hangingPunct="0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804" rtl="0" eaLnBrk="0" fontAlgn="base" hangingPunct="0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120" algn="l" defTabSz="1042804" rtl="0" fontAlgn="base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239" algn="l" defTabSz="1042804" rtl="0" fontAlgn="base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358" algn="l" defTabSz="1042804" rtl="0" fontAlgn="base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477" algn="l" defTabSz="1042804" rtl="0" fontAlgn="base">
        <a:lnSpc>
          <a:spcPts val="5199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474" indent="-363474" algn="l" defTabSz="1042804" rtl="0" eaLnBrk="0" fontAlgn="base" hangingPunct="0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74" indent="93647" algn="l" defTabSz="1042804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663" indent="-260304" algn="l" defTabSz="104280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599917" indent="-1239619" algn="just" defTabSz="1042804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847" indent="393630" algn="l" defTabSz="1042804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" y="1756"/>
            <a:ext cx="10691543" cy="755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 bwMode="auto">
          <a:xfrm>
            <a:off x="954252" y="540841"/>
            <a:ext cx="8588137" cy="122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32" tIns="52016" rIns="104032" bIns="52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4" name="Текст 2"/>
          <p:cNvSpPr>
            <a:spLocks noGrp="1"/>
          </p:cNvSpPr>
          <p:nvPr>
            <p:ph type="body" idx="1"/>
          </p:nvPr>
        </p:nvSpPr>
        <p:spPr bwMode="auto">
          <a:xfrm>
            <a:off x="954252" y="1764308"/>
            <a:ext cx="8588137" cy="533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32" tIns="52016" rIns="104032" bIns="520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0820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1039043" rtl="0" eaLnBrk="0" fontAlgn="base" hangingPunct="0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39043" rtl="0" eaLnBrk="0" fontAlgn="base" hangingPunct="0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39043" rtl="0" eaLnBrk="0" fontAlgn="base" hangingPunct="0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39043" rtl="0" eaLnBrk="0" fontAlgn="base" hangingPunct="0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39043" rtl="0" eaLnBrk="0" fontAlgn="base" hangingPunct="0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520425" algn="l" defTabSz="1039043" rtl="0" fontAlgn="base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1040850" algn="l" defTabSz="1039043" rtl="0" fontAlgn="base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561275" algn="l" defTabSz="1039043" rtl="0" fontAlgn="base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2081701" algn="l" defTabSz="1039043" rtl="0" fontAlgn="base">
        <a:lnSpc>
          <a:spcPts val="5186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406" indent="-361406" algn="l" defTabSz="1039043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700">
          <a:solidFill>
            <a:srgbClr val="005AA9"/>
          </a:solidFill>
          <a:latin typeface="+mn-lt"/>
          <a:ea typeface="+mn-ea"/>
          <a:cs typeface="+mn-cs"/>
        </a:defRPr>
      </a:lvl1pPr>
      <a:lvl2pPr marL="361406" indent="159016" algn="l" defTabSz="103904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504F53"/>
          </a:solidFill>
          <a:latin typeface="+mn-lt"/>
        </a:defRPr>
      </a:lvl2pPr>
      <a:lvl3pPr marL="710163" indent="-258406" algn="l" defTabSz="103904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rgbClr val="504F53"/>
          </a:solidFill>
          <a:latin typeface="+mn-lt"/>
        </a:defRPr>
      </a:lvl3pPr>
      <a:lvl4pPr marL="1821488" indent="-1463690" algn="just" defTabSz="1039043" rtl="0" eaLnBrk="0" fontAlgn="base" hangingPunct="0">
        <a:lnSpc>
          <a:spcPts val="1797"/>
        </a:lnSpc>
        <a:spcBef>
          <a:spcPts val="399"/>
        </a:spcBef>
        <a:spcAft>
          <a:spcPct val="0"/>
        </a:spcAft>
        <a:buFont typeface="Arial" pitchFamily="34" charset="0"/>
        <a:buChar char="–"/>
        <a:defRPr sz="1600">
          <a:solidFill>
            <a:srgbClr val="504F53"/>
          </a:solidFill>
          <a:latin typeface="+mn-lt"/>
        </a:defRPr>
      </a:lvl4pPr>
      <a:lvl5pPr marL="1431169" indent="650533" algn="l" defTabSz="1039043" rtl="0" eaLnBrk="0" fontAlgn="base" hangingPunct="0">
        <a:lnSpc>
          <a:spcPts val="1797"/>
        </a:lnSpc>
        <a:spcBef>
          <a:spcPts val="399"/>
        </a:spcBef>
        <a:spcAft>
          <a:spcPct val="0"/>
        </a:spcAft>
        <a:buFont typeface="Arial" pitchFamily="34" charset="0"/>
        <a:buChar char="»"/>
        <a:defRPr sz="1400">
          <a:solidFill>
            <a:srgbClr val="8D8C90"/>
          </a:solidFill>
          <a:latin typeface="+mn-lt"/>
        </a:defRPr>
      </a:lvl5pPr>
      <a:lvl6pPr marL="1951595" indent="650533" algn="l" defTabSz="1039043" rtl="0" fontAlgn="base">
        <a:lnSpc>
          <a:spcPts val="1797"/>
        </a:lnSpc>
        <a:spcBef>
          <a:spcPts val="399"/>
        </a:spcBef>
        <a:spcAft>
          <a:spcPct val="0"/>
        </a:spcAft>
        <a:buFont typeface="Arial" pitchFamily="34" charset="0"/>
        <a:buChar char="»"/>
        <a:defRPr sz="1400">
          <a:solidFill>
            <a:srgbClr val="8D8C90"/>
          </a:solidFill>
          <a:latin typeface="+mn-lt"/>
        </a:defRPr>
      </a:lvl6pPr>
      <a:lvl7pPr marL="2472016" indent="650533" algn="l" defTabSz="1039043" rtl="0" fontAlgn="base">
        <a:lnSpc>
          <a:spcPts val="1797"/>
        </a:lnSpc>
        <a:spcBef>
          <a:spcPts val="399"/>
        </a:spcBef>
        <a:spcAft>
          <a:spcPct val="0"/>
        </a:spcAft>
        <a:buFont typeface="Arial" pitchFamily="34" charset="0"/>
        <a:buChar char="»"/>
        <a:defRPr sz="1400">
          <a:solidFill>
            <a:srgbClr val="8D8C90"/>
          </a:solidFill>
          <a:latin typeface="+mn-lt"/>
        </a:defRPr>
      </a:lvl7pPr>
      <a:lvl8pPr marL="2992444" indent="650533" algn="l" defTabSz="1039043" rtl="0" fontAlgn="base">
        <a:lnSpc>
          <a:spcPts val="1797"/>
        </a:lnSpc>
        <a:spcBef>
          <a:spcPts val="399"/>
        </a:spcBef>
        <a:spcAft>
          <a:spcPct val="0"/>
        </a:spcAft>
        <a:buFont typeface="Arial" pitchFamily="34" charset="0"/>
        <a:buChar char="»"/>
        <a:defRPr sz="1400">
          <a:solidFill>
            <a:srgbClr val="8D8C90"/>
          </a:solidFill>
          <a:latin typeface="+mn-lt"/>
        </a:defRPr>
      </a:lvl8pPr>
      <a:lvl9pPr marL="3512868" indent="650533" algn="l" defTabSz="1039043" rtl="0" fontAlgn="base">
        <a:lnSpc>
          <a:spcPts val="1797"/>
        </a:lnSpc>
        <a:spcBef>
          <a:spcPts val="399"/>
        </a:spcBef>
        <a:spcAft>
          <a:spcPct val="0"/>
        </a:spcAft>
        <a:buFont typeface="Arial" pitchFamily="34" charset="0"/>
        <a:buChar char="»"/>
        <a:defRPr sz="14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8.png"/><Relationship Id="rId7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829624" y="3542596"/>
            <a:ext cx="9034159" cy="1667099"/>
          </a:xfrm>
        </p:spPr>
        <p:txBody>
          <a:bodyPr/>
          <a:lstStyle/>
          <a:p>
            <a:pPr algn="ctr"/>
            <a:r>
              <a:rPr lang="ru-RU" sz="2700" dirty="0">
                <a:solidFill>
                  <a:schemeClr val="bg1"/>
                </a:solidFill>
              </a:rPr>
              <a:t>Достоверность </a:t>
            </a:r>
            <a:r>
              <a:rPr lang="ru-RU" sz="2700" dirty="0" smtClean="0">
                <a:solidFill>
                  <a:schemeClr val="bg1"/>
                </a:solidFill>
              </a:rPr>
              <a:t>ЕГРЮЛ </a:t>
            </a:r>
            <a:r>
              <a:rPr lang="ru-RU" sz="2700" dirty="0">
                <a:solidFill>
                  <a:schemeClr val="bg1"/>
                </a:solidFill>
              </a:rPr>
              <a:t>как основная составляющая для законного, прозрачного и комфортного ведения бизнеса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04010" y="6567097"/>
            <a:ext cx="7485380" cy="54784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  <a:defRPr/>
            </a:pPr>
            <a:endParaRPr lang="ru-RU" sz="2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5698" y="2430965"/>
            <a:ext cx="7326214" cy="1008168"/>
          </a:xfrm>
          <a:prstGeom prst="rect">
            <a:avLst/>
          </a:prstGeom>
        </p:spPr>
        <p:txBody>
          <a:bodyPr lIns="103868" tIns="51934" rIns="103868" bIns="51934" anchor="ctr"/>
          <a:lstStyle/>
          <a:p>
            <a:pPr algn="ctr" defTabSz="1041585">
              <a:defRPr/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налоговой службы  по Пензенской области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3073" y="5456873"/>
            <a:ext cx="7747261" cy="1270275"/>
          </a:xfrm>
          <a:prstGeom prst="rect">
            <a:avLst/>
          </a:prstGeom>
        </p:spPr>
        <p:txBody>
          <a:bodyPr lIns="103868" tIns="51934" rIns="103868" bIns="51934" anchor="ctr"/>
          <a:lstStyle/>
          <a:p>
            <a:pPr algn="ctr" defTabSz="1041585">
              <a:defRPr/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регистрации и учета налогоплательщиков</a:t>
            </a:r>
          </a:p>
          <a:p>
            <a:pPr algn="ctr" defTabSz="1041585">
              <a:defRPr/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Беляева Людмила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285148164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lIns="104141" tIns="52071" rIns="104141" bIns="52071"/>
          <a:lstStyle/>
          <a:p>
            <a:fld id="{C7A002C0-AB7B-4062-8251-8E3E7310BCD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8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Рисунок 8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792" y="596902"/>
            <a:ext cx="3615509" cy="34630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2557" y="1769365"/>
            <a:ext cx="7662815" cy="462596"/>
          </a:xfrm>
          <a:prstGeom prst="rect">
            <a:avLst/>
          </a:prstGeom>
          <a:effectLst/>
        </p:spPr>
        <p:txBody>
          <a:bodyPr vert="horz" lIns="133069" tIns="66536" rIns="133069" bIns="66536" rtlCol="0" anchor="ctr">
            <a:noAutofit/>
          </a:bodyPr>
          <a:lstStyle>
            <a:defPPr>
              <a:defRPr lang="ru-RU"/>
            </a:defPPr>
            <a:lvl1pPr algn="ctr" defTabSz="1043056">
              <a:spcBef>
                <a:spcPct val="0"/>
              </a:spcBef>
              <a:buNone/>
              <a:defRPr sz="2400" b="1">
                <a:solidFill>
                  <a:srgbClr val="37609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z="2600" cap="all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Реестры налоговых органов</a:t>
            </a:r>
          </a:p>
        </p:txBody>
      </p:sp>
      <p:sp>
        <p:nvSpPr>
          <p:cNvPr id="52" name="Полилиния 51"/>
          <p:cNvSpPr/>
          <p:nvPr/>
        </p:nvSpPr>
        <p:spPr>
          <a:xfrm>
            <a:off x="256469" y="3344131"/>
            <a:ext cx="8336725" cy="404307"/>
          </a:xfrm>
          <a:custGeom>
            <a:avLst/>
            <a:gdLst>
              <a:gd name="connsiteX0" fmla="*/ 0 w 5398428"/>
              <a:gd name="connsiteY0" fmla="*/ 0 h 290474"/>
              <a:gd name="connsiteX1" fmla="*/ 5253191 w 5398428"/>
              <a:gd name="connsiteY1" fmla="*/ 0 h 290474"/>
              <a:gd name="connsiteX2" fmla="*/ 5398428 w 5398428"/>
              <a:gd name="connsiteY2" fmla="*/ 145237 h 290474"/>
              <a:gd name="connsiteX3" fmla="*/ 5253191 w 5398428"/>
              <a:gd name="connsiteY3" fmla="*/ 290474 h 290474"/>
              <a:gd name="connsiteX4" fmla="*/ 0 w 5398428"/>
              <a:gd name="connsiteY4" fmla="*/ 290474 h 290474"/>
              <a:gd name="connsiteX5" fmla="*/ 0 w 5398428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8428" h="290474">
                <a:moveTo>
                  <a:pt x="0" y="0"/>
                </a:moveTo>
                <a:lnTo>
                  <a:pt x="5253191" y="0"/>
                </a:lnTo>
                <a:lnTo>
                  <a:pt x="5398428" y="145237"/>
                </a:lnTo>
                <a:lnTo>
                  <a:pt x="5253191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Единый государственный реестр налогоплательщиков </a:t>
            </a:r>
          </a:p>
        </p:txBody>
      </p:sp>
      <p:sp>
        <p:nvSpPr>
          <p:cNvPr id="54" name="Полилиния 53"/>
          <p:cNvSpPr/>
          <p:nvPr/>
        </p:nvSpPr>
        <p:spPr>
          <a:xfrm>
            <a:off x="261865" y="3831297"/>
            <a:ext cx="8336725" cy="404307"/>
          </a:xfrm>
          <a:custGeom>
            <a:avLst/>
            <a:gdLst>
              <a:gd name="connsiteX0" fmla="*/ 0 w 5398428"/>
              <a:gd name="connsiteY0" fmla="*/ 0 h 290474"/>
              <a:gd name="connsiteX1" fmla="*/ 5253191 w 5398428"/>
              <a:gd name="connsiteY1" fmla="*/ 0 h 290474"/>
              <a:gd name="connsiteX2" fmla="*/ 5398428 w 5398428"/>
              <a:gd name="connsiteY2" fmla="*/ 145237 h 290474"/>
              <a:gd name="connsiteX3" fmla="*/ 5253191 w 5398428"/>
              <a:gd name="connsiteY3" fmla="*/ 290474 h 290474"/>
              <a:gd name="connsiteX4" fmla="*/ 0 w 5398428"/>
              <a:gd name="connsiteY4" fmla="*/ 290474 h 290474"/>
              <a:gd name="connsiteX5" fmla="*/ 0 w 5398428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8428" h="290474">
                <a:moveTo>
                  <a:pt x="0" y="0"/>
                </a:moveTo>
                <a:lnTo>
                  <a:pt x="5253191" y="0"/>
                </a:lnTo>
                <a:lnTo>
                  <a:pt x="5398428" y="145237"/>
                </a:lnTo>
                <a:lnTo>
                  <a:pt x="5253191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Единый государственный реестр юридических лиц </a:t>
            </a:r>
          </a:p>
        </p:txBody>
      </p:sp>
      <p:sp>
        <p:nvSpPr>
          <p:cNvPr id="56" name="Полилиния 55"/>
          <p:cNvSpPr/>
          <p:nvPr/>
        </p:nvSpPr>
        <p:spPr>
          <a:xfrm>
            <a:off x="257262" y="4345260"/>
            <a:ext cx="8336726" cy="404307"/>
          </a:xfrm>
          <a:custGeom>
            <a:avLst/>
            <a:gdLst>
              <a:gd name="connsiteX0" fmla="*/ 0 w 5398428"/>
              <a:gd name="connsiteY0" fmla="*/ 0 h 290474"/>
              <a:gd name="connsiteX1" fmla="*/ 5253191 w 5398428"/>
              <a:gd name="connsiteY1" fmla="*/ 0 h 290474"/>
              <a:gd name="connsiteX2" fmla="*/ 5398428 w 5398428"/>
              <a:gd name="connsiteY2" fmla="*/ 145237 h 290474"/>
              <a:gd name="connsiteX3" fmla="*/ 5253191 w 5398428"/>
              <a:gd name="connsiteY3" fmla="*/ 290474 h 290474"/>
              <a:gd name="connsiteX4" fmla="*/ 0 w 5398428"/>
              <a:gd name="connsiteY4" fmla="*/ 290474 h 290474"/>
              <a:gd name="connsiteX5" fmla="*/ 0 w 5398428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8428" h="290474">
                <a:moveTo>
                  <a:pt x="0" y="0"/>
                </a:moveTo>
                <a:lnTo>
                  <a:pt x="5253191" y="0"/>
                </a:lnTo>
                <a:lnTo>
                  <a:pt x="5398428" y="145237"/>
                </a:lnTo>
                <a:lnTo>
                  <a:pt x="5253191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500" dirty="0"/>
              <a:t>Единый государственный реестр индивидуальных предпринимателей </a:t>
            </a:r>
          </a:p>
        </p:txBody>
      </p:sp>
      <p:sp>
        <p:nvSpPr>
          <p:cNvPr id="58" name="Полилиния 57"/>
          <p:cNvSpPr/>
          <p:nvPr/>
        </p:nvSpPr>
        <p:spPr>
          <a:xfrm>
            <a:off x="257271" y="4848987"/>
            <a:ext cx="8335923" cy="404307"/>
          </a:xfrm>
          <a:custGeom>
            <a:avLst/>
            <a:gdLst>
              <a:gd name="connsiteX0" fmla="*/ 0 w 6714511"/>
              <a:gd name="connsiteY0" fmla="*/ 0 h 290474"/>
              <a:gd name="connsiteX1" fmla="*/ 6569274 w 6714511"/>
              <a:gd name="connsiteY1" fmla="*/ 0 h 290474"/>
              <a:gd name="connsiteX2" fmla="*/ 6714511 w 6714511"/>
              <a:gd name="connsiteY2" fmla="*/ 145237 h 290474"/>
              <a:gd name="connsiteX3" fmla="*/ 6569274 w 6714511"/>
              <a:gd name="connsiteY3" fmla="*/ 290474 h 290474"/>
              <a:gd name="connsiteX4" fmla="*/ 0 w 6714511"/>
              <a:gd name="connsiteY4" fmla="*/ 290474 h 290474"/>
              <a:gd name="connsiteX5" fmla="*/ 0 w 6714511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14511" h="290474">
                <a:moveTo>
                  <a:pt x="0" y="0"/>
                </a:moveTo>
                <a:lnTo>
                  <a:pt x="6569274" y="0"/>
                </a:lnTo>
                <a:lnTo>
                  <a:pt x="6714511" y="145237"/>
                </a:lnTo>
                <a:lnTo>
                  <a:pt x="6569274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Реестр дисквалифицированных лиц </a:t>
            </a:r>
          </a:p>
        </p:txBody>
      </p:sp>
      <p:sp>
        <p:nvSpPr>
          <p:cNvPr id="60" name="Полилиния 59"/>
          <p:cNvSpPr/>
          <p:nvPr/>
        </p:nvSpPr>
        <p:spPr>
          <a:xfrm>
            <a:off x="271728" y="5363788"/>
            <a:ext cx="8336725" cy="404307"/>
          </a:xfrm>
          <a:custGeom>
            <a:avLst/>
            <a:gdLst>
              <a:gd name="connsiteX0" fmla="*/ 0 w 6715699"/>
              <a:gd name="connsiteY0" fmla="*/ 0 h 290474"/>
              <a:gd name="connsiteX1" fmla="*/ 6570462 w 6715699"/>
              <a:gd name="connsiteY1" fmla="*/ 0 h 290474"/>
              <a:gd name="connsiteX2" fmla="*/ 6715699 w 6715699"/>
              <a:gd name="connsiteY2" fmla="*/ 145237 h 290474"/>
              <a:gd name="connsiteX3" fmla="*/ 6570462 w 6715699"/>
              <a:gd name="connsiteY3" fmla="*/ 290474 h 290474"/>
              <a:gd name="connsiteX4" fmla="*/ 0 w 6715699"/>
              <a:gd name="connsiteY4" fmla="*/ 290474 h 290474"/>
              <a:gd name="connsiteX5" fmla="*/ 0 w 6715699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15699" h="290474">
                <a:moveTo>
                  <a:pt x="0" y="0"/>
                </a:moveTo>
                <a:lnTo>
                  <a:pt x="6570462" y="0"/>
                </a:lnTo>
                <a:lnTo>
                  <a:pt x="6715699" y="145237"/>
                </a:lnTo>
                <a:lnTo>
                  <a:pt x="6570462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Государственный адресный реестр </a:t>
            </a:r>
          </a:p>
        </p:txBody>
      </p:sp>
      <p:sp>
        <p:nvSpPr>
          <p:cNvPr id="62" name="Полилиния 61"/>
          <p:cNvSpPr/>
          <p:nvPr/>
        </p:nvSpPr>
        <p:spPr>
          <a:xfrm>
            <a:off x="256528" y="5822195"/>
            <a:ext cx="8336725" cy="404307"/>
          </a:xfrm>
          <a:custGeom>
            <a:avLst/>
            <a:gdLst>
              <a:gd name="connsiteX0" fmla="*/ 0 w 5398428"/>
              <a:gd name="connsiteY0" fmla="*/ 0 h 290474"/>
              <a:gd name="connsiteX1" fmla="*/ 5253191 w 5398428"/>
              <a:gd name="connsiteY1" fmla="*/ 0 h 290474"/>
              <a:gd name="connsiteX2" fmla="*/ 5398428 w 5398428"/>
              <a:gd name="connsiteY2" fmla="*/ 145237 h 290474"/>
              <a:gd name="connsiteX3" fmla="*/ 5253191 w 5398428"/>
              <a:gd name="connsiteY3" fmla="*/ 290474 h 290474"/>
              <a:gd name="connsiteX4" fmla="*/ 0 w 5398428"/>
              <a:gd name="connsiteY4" fmla="*/ 290474 h 290474"/>
              <a:gd name="connsiteX5" fmla="*/ 0 w 5398428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8428" h="290474">
                <a:moveTo>
                  <a:pt x="0" y="0"/>
                </a:moveTo>
                <a:lnTo>
                  <a:pt x="5253191" y="0"/>
                </a:lnTo>
                <a:lnTo>
                  <a:pt x="5398428" y="145237"/>
                </a:lnTo>
                <a:lnTo>
                  <a:pt x="5253191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Аккредитация филиалов, представительств иностранных ЮЛ </a:t>
            </a:r>
          </a:p>
        </p:txBody>
      </p:sp>
      <p:sp>
        <p:nvSpPr>
          <p:cNvPr id="64" name="Полилиния 63"/>
          <p:cNvSpPr/>
          <p:nvPr/>
        </p:nvSpPr>
        <p:spPr>
          <a:xfrm>
            <a:off x="261865" y="6330881"/>
            <a:ext cx="8336725" cy="404307"/>
          </a:xfrm>
          <a:custGeom>
            <a:avLst/>
            <a:gdLst>
              <a:gd name="connsiteX0" fmla="*/ 0 w 5398428"/>
              <a:gd name="connsiteY0" fmla="*/ 0 h 290474"/>
              <a:gd name="connsiteX1" fmla="*/ 5253191 w 5398428"/>
              <a:gd name="connsiteY1" fmla="*/ 0 h 290474"/>
              <a:gd name="connsiteX2" fmla="*/ 5398428 w 5398428"/>
              <a:gd name="connsiteY2" fmla="*/ 145237 h 290474"/>
              <a:gd name="connsiteX3" fmla="*/ 5253191 w 5398428"/>
              <a:gd name="connsiteY3" fmla="*/ 290474 h 290474"/>
              <a:gd name="connsiteX4" fmla="*/ 0 w 5398428"/>
              <a:gd name="connsiteY4" fmla="*/ 290474 h 290474"/>
              <a:gd name="connsiteX5" fmla="*/ 0 w 5398428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8428" h="290474">
                <a:moveTo>
                  <a:pt x="0" y="0"/>
                </a:moveTo>
                <a:lnTo>
                  <a:pt x="5253191" y="0"/>
                </a:lnTo>
                <a:lnTo>
                  <a:pt x="5398428" y="145237"/>
                </a:lnTo>
                <a:lnTo>
                  <a:pt x="5253191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Единый реестр субъектов малого и среднего предпринимательства </a:t>
            </a:r>
          </a:p>
        </p:txBody>
      </p:sp>
      <p:sp>
        <p:nvSpPr>
          <p:cNvPr id="66" name="Полилиния 65"/>
          <p:cNvSpPr/>
          <p:nvPr/>
        </p:nvSpPr>
        <p:spPr>
          <a:xfrm>
            <a:off x="261865" y="6860030"/>
            <a:ext cx="8336725" cy="404307"/>
          </a:xfrm>
          <a:custGeom>
            <a:avLst/>
            <a:gdLst>
              <a:gd name="connsiteX0" fmla="*/ 0 w 5398428"/>
              <a:gd name="connsiteY0" fmla="*/ 0 h 290474"/>
              <a:gd name="connsiteX1" fmla="*/ 5253191 w 5398428"/>
              <a:gd name="connsiteY1" fmla="*/ 0 h 290474"/>
              <a:gd name="connsiteX2" fmla="*/ 5398428 w 5398428"/>
              <a:gd name="connsiteY2" fmla="*/ 145237 h 290474"/>
              <a:gd name="connsiteX3" fmla="*/ 5253191 w 5398428"/>
              <a:gd name="connsiteY3" fmla="*/ 290474 h 290474"/>
              <a:gd name="connsiteX4" fmla="*/ 0 w 5398428"/>
              <a:gd name="connsiteY4" fmla="*/ 290474 h 290474"/>
              <a:gd name="connsiteX5" fmla="*/ 0 w 5398428"/>
              <a:gd name="connsiteY5" fmla="*/ 0 h 29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8428" h="290474">
                <a:moveTo>
                  <a:pt x="0" y="0"/>
                </a:moveTo>
                <a:lnTo>
                  <a:pt x="5253191" y="0"/>
                </a:lnTo>
                <a:lnTo>
                  <a:pt x="5398428" y="145237"/>
                </a:lnTo>
                <a:lnTo>
                  <a:pt x="5253191" y="290474"/>
                </a:lnTo>
                <a:lnTo>
                  <a:pt x="0" y="290474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5875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958" tIns="63191" rIns="256064" bIns="63191" numCol="1" spcCol="1623" anchor="ctr" anchorCtr="0">
            <a:noAutofit/>
          </a:bodyPr>
          <a:lstStyle/>
          <a:p>
            <a:pPr algn="ctr" defTabSz="793928">
              <a:lnSpc>
                <a:spcPct val="90000"/>
              </a:lnSpc>
              <a:spcAft>
                <a:spcPct val="35000"/>
              </a:spcAft>
            </a:pPr>
            <a:r>
              <a:rPr lang="ru-RU" sz="1700" dirty="0"/>
              <a:t>ФГИС «Единый государственный реестр ЗАГС»</a:t>
            </a:r>
          </a:p>
        </p:txBody>
      </p:sp>
      <p:sp>
        <p:nvSpPr>
          <p:cNvPr id="70" name="Овал 69"/>
          <p:cNvSpPr/>
          <p:nvPr/>
        </p:nvSpPr>
        <p:spPr>
          <a:xfrm>
            <a:off x="8715074" y="4848987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2012</a:t>
            </a:r>
          </a:p>
        </p:txBody>
      </p:sp>
      <p:sp>
        <p:nvSpPr>
          <p:cNvPr id="76" name="Овал 75"/>
          <p:cNvSpPr/>
          <p:nvPr/>
        </p:nvSpPr>
        <p:spPr>
          <a:xfrm>
            <a:off x="8715074" y="3324018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1999</a:t>
            </a:r>
          </a:p>
        </p:txBody>
      </p:sp>
      <p:sp>
        <p:nvSpPr>
          <p:cNvPr id="77" name="Овал 76"/>
          <p:cNvSpPr/>
          <p:nvPr/>
        </p:nvSpPr>
        <p:spPr>
          <a:xfrm>
            <a:off x="8715074" y="3812633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2002</a:t>
            </a:r>
          </a:p>
        </p:txBody>
      </p:sp>
      <p:sp>
        <p:nvSpPr>
          <p:cNvPr id="78" name="Овал 77"/>
          <p:cNvSpPr/>
          <p:nvPr/>
        </p:nvSpPr>
        <p:spPr>
          <a:xfrm>
            <a:off x="8715074" y="4345260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2004</a:t>
            </a:r>
          </a:p>
        </p:txBody>
      </p:sp>
      <p:sp>
        <p:nvSpPr>
          <p:cNvPr id="79" name="Овал 78"/>
          <p:cNvSpPr/>
          <p:nvPr/>
        </p:nvSpPr>
        <p:spPr>
          <a:xfrm>
            <a:off x="8715074" y="6330881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2016</a:t>
            </a:r>
          </a:p>
        </p:txBody>
      </p:sp>
      <p:sp>
        <p:nvSpPr>
          <p:cNvPr id="80" name="Овал 79"/>
          <p:cNvSpPr/>
          <p:nvPr/>
        </p:nvSpPr>
        <p:spPr>
          <a:xfrm>
            <a:off x="8715074" y="5836866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2015</a:t>
            </a:r>
          </a:p>
        </p:txBody>
      </p:sp>
      <p:sp>
        <p:nvSpPr>
          <p:cNvPr id="82" name="Овал 81"/>
          <p:cNvSpPr/>
          <p:nvPr/>
        </p:nvSpPr>
        <p:spPr>
          <a:xfrm>
            <a:off x="8715074" y="6831978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2018</a:t>
            </a:r>
          </a:p>
        </p:txBody>
      </p:sp>
      <p:sp>
        <p:nvSpPr>
          <p:cNvPr id="31" name="Овал 30"/>
          <p:cNvSpPr/>
          <p:nvPr/>
        </p:nvSpPr>
        <p:spPr>
          <a:xfrm>
            <a:off x="8715074" y="5345124"/>
            <a:ext cx="952106" cy="42297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116659" tIns="58330" rIns="116659" bIns="58330" anchor="ctr"/>
          <a:lstStyle/>
          <a:p>
            <a:r>
              <a:rPr lang="ru-RU" sz="1500" dirty="0"/>
              <a:t>2014</a:t>
            </a:r>
          </a:p>
        </p:txBody>
      </p:sp>
      <p:sp>
        <p:nvSpPr>
          <p:cNvPr id="33" name="Номер слайда 3"/>
          <p:cNvSpPr txBox="1">
            <a:spLocks/>
          </p:cNvSpPr>
          <p:nvPr/>
        </p:nvSpPr>
        <p:spPr>
          <a:xfrm>
            <a:off x="9827382" y="6735188"/>
            <a:ext cx="588915" cy="485389"/>
          </a:xfrm>
          <a:prstGeom prst="rect">
            <a:avLst/>
          </a:prstGeom>
        </p:spPr>
        <p:txBody>
          <a:bodyPr vert="horz" lIns="104128" tIns="52065" rIns="104128" bIns="52065" rtlCol="0" anchor="ctr"/>
          <a:lstStyle>
            <a:defPPr>
              <a:defRPr lang="ru-RU"/>
            </a:defPPr>
            <a:lvl1pPr marL="0" algn="ctr" defTabSz="816174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087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6174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4259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2346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0432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8519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56606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64693" algn="l" defTabSz="816174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0E89E6-FE54-4E13-859C-1FA908D70D39}" type="slidenum">
              <a:rPr lang="ru-RU" sz="2600">
                <a:solidFill>
                  <a:schemeClr val="bg1"/>
                </a:solidFill>
              </a:rPr>
              <a:pPr/>
              <a:t>2</a:t>
            </a:fld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2758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74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 animBg="1"/>
      <p:bldP spid="56" grpId="0" animBg="1"/>
      <p:bldP spid="58" grpId="0" animBg="1"/>
      <p:bldP spid="60" grpId="0" animBg="1"/>
      <p:bldP spid="62" grpId="0" animBg="1"/>
      <p:bldP spid="64" grpId="0" animBg="1"/>
      <p:bldP spid="66" grpId="0" animBg="1"/>
      <p:bldP spid="70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2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одержимое 17"/>
          <p:cNvGraphicFramePr>
            <a:graphicFrameLocks noGrp="1"/>
          </p:cNvGraphicFramePr>
          <p:nvPr>
            <p:ph idx="1"/>
          </p:nvPr>
        </p:nvGraphicFramePr>
        <p:xfrm>
          <a:off x="988982" y="1994690"/>
          <a:ext cx="8561388" cy="5324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500" dirty="0"/>
              <a:t>Основания для проведения мероприятий по проверке достоверности сведений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14D0D-AF52-4CFA-9728-88AE366C7F8F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751" y="821489"/>
            <a:ext cx="8827713" cy="630307"/>
          </a:xfrm>
        </p:spPr>
        <p:txBody>
          <a:bodyPr/>
          <a:lstStyle/>
          <a:p>
            <a:pPr algn="ctr"/>
            <a:r>
              <a:rPr lang="ru-RU" sz="2600" dirty="0"/>
              <a:t>СВЕДЕНИЯ О НЕДОСТОВЕРНОСТИ В ЕГРЮЛ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827373" y="6660951"/>
            <a:ext cx="588915" cy="559626"/>
          </a:xfrm>
          <a:prstGeom prst="rect">
            <a:avLst/>
          </a:prstGeom>
        </p:spPr>
        <p:txBody>
          <a:bodyPr lIns="116824" tIns="58412" rIns="116824" bIns="58412"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868" y="1796448"/>
            <a:ext cx="2600505" cy="4006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587" y="2465592"/>
            <a:ext cx="2475742" cy="4051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555631"/>
              </p:ext>
            </p:extLst>
          </p:nvPr>
        </p:nvGraphicFramePr>
        <p:xfrm>
          <a:off x="666750" y="1547813"/>
          <a:ext cx="5432425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Документ" r:id="rId5" imgW="6701912" imgH="3495682" progId="Word.Document.12">
                  <p:embed/>
                </p:oleObj>
              </mc:Choice>
              <mc:Fallback>
                <p:oleObj name="Документ" r:id="rId5" imgW="6701912" imgH="34956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6750" y="1547813"/>
                        <a:ext cx="5432425" cy="4032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62870"/>
              </p:ext>
            </p:extLst>
          </p:nvPr>
        </p:nvGraphicFramePr>
        <p:xfrm>
          <a:off x="1638288" y="2700511"/>
          <a:ext cx="4968552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Документ" r:id="rId7" imgW="6701912" imgH="3671778" progId="Word.Document.12">
                  <p:embed/>
                </p:oleObj>
              </mc:Choice>
              <mc:Fallback>
                <p:oleObj name="Документ" r:id="rId7" imgW="6701912" imgH="36717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38288" y="2700511"/>
                        <a:ext cx="4968552" cy="45365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 rot="19978464">
            <a:off x="3961382" y="5619999"/>
            <a:ext cx="5748336" cy="671963"/>
          </a:xfrm>
          <a:prstGeom prst="rect">
            <a:avLst/>
          </a:prstGeom>
          <a:noFill/>
        </p:spPr>
        <p:txBody>
          <a:bodyPr wrap="none" lIns="116824" tIns="58412" rIns="116824" bIns="58412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СВЕДЕНИЯ НЕДОСТОВЕРНЫ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63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14:window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Объект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883497"/>
              </p:ext>
            </p:extLst>
          </p:nvPr>
        </p:nvGraphicFramePr>
        <p:xfrm>
          <a:off x="962025" y="1771650"/>
          <a:ext cx="8784000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100" dirty="0" smtClean="0">
                <a:solidFill>
                  <a:srgbClr val="104E72"/>
                </a:solidFill>
                <a:ea typeface="+mn-ea"/>
                <a:cs typeface="Aharoni" pitchFamily="2" charset="-79"/>
              </a:rPr>
              <a:t/>
            </a:r>
            <a:br>
              <a:rPr lang="ru-RU" sz="3100" dirty="0" smtClean="0">
                <a:solidFill>
                  <a:srgbClr val="104E72"/>
                </a:solidFill>
                <a:ea typeface="+mn-ea"/>
                <a:cs typeface="Aharoni" pitchFamily="2" charset="-79"/>
              </a:rPr>
            </a:br>
            <a:r>
              <a:rPr lang="ru-RU" sz="3100" dirty="0">
                <a:solidFill>
                  <a:srgbClr val="104E72"/>
                </a:solidFill>
                <a:ea typeface="+mn-ea"/>
                <a:cs typeface="Aharoni" pitchFamily="2" charset="-79"/>
              </a:rPr>
              <a:t/>
            </a:r>
            <a:br>
              <a:rPr lang="ru-RU" sz="3100" dirty="0">
                <a:solidFill>
                  <a:srgbClr val="104E72"/>
                </a:solidFill>
                <a:ea typeface="+mn-ea"/>
                <a:cs typeface="Aharoni" pitchFamily="2" charset="-79"/>
              </a:rPr>
            </a:br>
            <a:r>
              <a:rPr lang="ru-RU" sz="3100" dirty="0" smtClean="0">
                <a:solidFill>
                  <a:srgbClr val="104E72"/>
                </a:solidFill>
                <a:ea typeface="+mn-ea"/>
                <a:cs typeface="Aharoni" pitchFamily="2" charset="-79"/>
              </a:rPr>
              <a:t>Доля компаний с признаками фиктивности</a:t>
            </a:r>
            <a:r>
              <a:rPr lang="ru-RU" sz="4100" dirty="0" smtClean="0">
                <a:solidFill>
                  <a:srgbClr val="005AA9"/>
                </a:solidFill>
                <a:cs typeface="Arial" charset="0"/>
              </a:rPr>
              <a:t/>
            </a:r>
            <a:br>
              <a:rPr lang="ru-RU" sz="4100" dirty="0" smtClean="0">
                <a:solidFill>
                  <a:srgbClr val="005AA9"/>
                </a:solidFill>
                <a:cs typeface="Arial" charset="0"/>
              </a:rPr>
            </a:br>
            <a:r>
              <a:rPr lang="en-US" sz="4100" dirty="0" smtClean="0">
                <a:solidFill>
                  <a:srgbClr val="005AA9"/>
                </a:solidFill>
                <a:latin typeface="Calibri" panose="020F0502020204030204" pitchFamily="34" charset="0"/>
                <a:cs typeface="Arial" charset="0"/>
              </a:rPr>
              <a:t/>
            </a:r>
            <a:br>
              <a:rPr lang="en-US" sz="4100" dirty="0" smtClean="0">
                <a:solidFill>
                  <a:srgbClr val="005AA9"/>
                </a:solidFill>
                <a:latin typeface="Calibri" panose="020F0502020204030204" pitchFamily="34" charset="0"/>
                <a:cs typeface="Arial" charset="0"/>
              </a:rPr>
            </a:br>
            <a:endParaRPr lang="ru-RU" sz="3700" dirty="0">
              <a:solidFill>
                <a:srgbClr val="005AA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D632E8-B405-4585-91DF-78C2FEEEE34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00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682131"/>
              </p:ext>
            </p:extLst>
          </p:nvPr>
        </p:nvGraphicFramePr>
        <p:xfrm>
          <a:off x="714750" y="2212369"/>
          <a:ext cx="8926019" cy="471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751" y="821490"/>
            <a:ext cx="8827713" cy="418594"/>
          </a:xfrm>
        </p:spPr>
        <p:txBody>
          <a:bodyPr/>
          <a:lstStyle/>
          <a:p>
            <a:pPr algn="ctr"/>
            <a:r>
              <a:rPr lang="ru-RU" sz="2600" dirty="0"/>
              <a:t>АДМИНИСТРАТИВНАЯ ОТВЕТСТВЕННОСТЬ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827373" y="6660951"/>
            <a:ext cx="588915" cy="559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sz="2700" b="0" dirty="0" smtClean="0">
                <a:latin typeface="Times New Roman" panose="02020603050405020304" pitchFamily="18" charset="0"/>
              </a:rPr>
              <a:t> </a:t>
            </a:r>
            <a:fld id="{E20E89E6-FE54-4E13-859C-1FA908D70D39}" type="slidenum">
              <a:rPr lang="ru-RU" sz="2700" b="0" smtClean="0">
                <a:solidFill>
                  <a:schemeClr val="bg1"/>
                </a:solidFill>
              </a:rPr>
              <a:pPr/>
              <a:t>6</a:t>
            </a:fld>
            <a:endParaRPr lang="ru-RU" sz="27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65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414740"/>
              </p:ext>
            </p:extLst>
          </p:nvPr>
        </p:nvGraphicFramePr>
        <p:xfrm>
          <a:off x="715185" y="1769363"/>
          <a:ext cx="8926019" cy="471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751" y="821490"/>
            <a:ext cx="8827713" cy="418594"/>
          </a:xfrm>
        </p:spPr>
        <p:txBody>
          <a:bodyPr/>
          <a:lstStyle/>
          <a:p>
            <a:pPr algn="ctr"/>
            <a:r>
              <a:rPr lang="ru-RU" sz="2600" dirty="0"/>
              <a:t>УГОЛОВНАЯ ОТВЕТСТВЕННОСТЬ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827373" y="6660951"/>
            <a:ext cx="588915" cy="559626"/>
          </a:xfrm>
          <a:prstGeom prst="rect">
            <a:avLst/>
          </a:prstGeom>
        </p:spPr>
        <p:txBody>
          <a:bodyPr lIns="116824" tIns="58412" rIns="116824" bIns="58412"/>
          <a:lstStyle/>
          <a:p>
            <a:fld id="{E20E89E6-FE54-4E13-859C-1FA908D70D39}" type="slidenum">
              <a:rPr lang="ru-RU" sz="2700" b="0" smtClean="0">
                <a:solidFill>
                  <a:schemeClr val="bg1"/>
                </a:solidFill>
              </a:rPr>
              <a:pPr/>
              <a:t>7</a:t>
            </a:fld>
            <a:endParaRPr lang="ru-RU" sz="27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14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548" y="708797"/>
            <a:ext cx="8929750" cy="878346"/>
          </a:xfrm>
        </p:spPr>
        <p:txBody>
          <a:bodyPr/>
          <a:lstStyle/>
          <a:p>
            <a:pPr algn="ctr"/>
            <a:r>
              <a:rPr lang="ru-RU" sz="4000" dirty="0"/>
              <a:t>Работа со списками «массовиков»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CB6EA3-D59E-4849-8952-E66132EF898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7858941"/>
              </p:ext>
            </p:extLst>
          </p:nvPr>
        </p:nvGraphicFramePr>
        <p:xfrm>
          <a:off x="1417610" y="2208995"/>
          <a:ext cx="7771875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Прямая со стрелкой 12"/>
          <p:cNvCxnSpPr/>
          <p:nvPr/>
        </p:nvCxnSpPr>
        <p:spPr>
          <a:xfrm>
            <a:off x="3042444" y="4356695"/>
            <a:ext cx="288032" cy="108012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39637" y="5181790"/>
            <a:ext cx="311119" cy="48526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8083004" y="5181790"/>
            <a:ext cx="277801" cy="9705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Совершенствование системы противодействия фиктивным компаниям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58269" y="1908423"/>
            <a:ext cx="8125306" cy="86409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659" tIns="58330" rIns="116659" bIns="58330" rtlCol="0" anchor="t"/>
          <a:lstStyle/>
          <a:p>
            <a:pPr defTabSz="678605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Акцент на проверку достоверности сведений ЕГРЮЛ по компаниям с высоким налоговым риском</a:t>
            </a:r>
            <a:endParaRPr lang="en-US" sz="1300" dirty="0">
              <a:solidFill>
                <a:srgbClr val="8064A2">
                  <a:lumMod val="75000"/>
                </a:srgbClr>
              </a:solidFill>
            </a:endParaRPr>
          </a:p>
          <a:p>
            <a:pPr defTabSz="678605"/>
            <a:endParaRPr lang="ru-RU" sz="1300" dirty="0">
              <a:solidFill>
                <a:srgbClr val="8064A2">
                  <a:lumMod val="75000"/>
                </a:srgb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58269" y="4541614"/>
            <a:ext cx="8125306" cy="85718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659" tIns="58330" rIns="116659" bIns="58330" rtlCol="0" anchor="t"/>
          <a:lstStyle/>
          <a:p>
            <a:pPr defTabSz="678605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Акцент на работу по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организациям, представляющим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нулевую отчетность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522164" y="2460161"/>
            <a:ext cx="853654" cy="3430135"/>
            <a:chOff x="8839644" y="2059470"/>
            <a:chExt cx="3671049" cy="1502361"/>
          </a:xfrm>
        </p:grpSpPr>
        <p:sp>
          <p:nvSpPr>
            <p:cNvPr id="36" name="Стрелка вправо 35"/>
            <p:cNvSpPr/>
            <p:nvPr/>
          </p:nvSpPr>
          <p:spPr>
            <a:xfrm>
              <a:off x="8946099" y="2059470"/>
              <a:ext cx="3564594" cy="1502361"/>
            </a:xfrm>
            <a:prstGeom prst="rightArrow">
              <a:avLst>
                <a:gd name="adj1" fmla="val 50000"/>
                <a:gd name="adj2" fmla="val 69654"/>
              </a:avLst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78605"/>
              <a:endParaRPr lang="ru-RU" sz="1400">
                <a:solidFill>
                  <a:prstClr val="white"/>
                </a:solidFill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8839644" y="2462459"/>
              <a:ext cx="334974" cy="696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78605"/>
              <a:endParaRPr lang="ru-RU" sz="1400">
                <a:solidFill>
                  <a:prstClr val="white"/>
                </a:solidFill>
              </a:endParaRPr>
            </a:p>
          </p:txBody>
        </p:sp>
      </p:grpSp>
      <p:sp>
        <p:nvSpPr>
          <p:cNvPr id="44" name="Скругленный прямоугольник 43"/>
          <p:cNvSpPr/>
          <p:nvPr/>
        </p:nvSpPr>
        <p:spPr>
          <a:xfrm>
            <a:off x="1466592" y="5595647"/>
            <a:ext cx="8116984" cy="458674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659" tIns="58330" rIns="116659" bIns="58330" rtlCol="0" anchor="t"/>
          <a:lstStyle/>
          <a:p>
            <a:pPr defTabSz="678605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Аналитика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данных для выявления недостоверности</a:t>
            </a:r>
          </a:p>
        </p:txBody>
      </p:sp>
      <p:sp>
        <p:nvSpPr>
          <p:cNvPr id="26" name="Номер слайда 3"/>
          <p:cNvSpPr txBox="1">
            <a:spLocks/>
          </p:cNvSpPr>
          <p:nvPr/>
        </p:nvSpPr>
        <p:spPr bwMode="auto">
          <a:xfrm>
            <a:off x="8638266" y="5940495"/>
            <a:ext cx="543025" cy="5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9770" tIns="49890" rIns="99770" bIns="49890" rtlCol="0" anchor="ctr">
            <a:normAutofit/>
          </a:bodyPr>
          <a:lstStyle>
            <a:defPPr>
              <a:defRPr lang="ru-RU"/>
            </a:defPPr>
            <a:lvl1pPr marL="0" algn="ctr" defTabSz="914400" rtl="0" eaLnBrk="0" latinLnBrk="0" hangingPunct="0">
              <a:lnSpc>
                <a:spcPts val="2052"/>
              </a:lnSpc>
              <a:spcBef>
                <a:spcPct val="20000"/>
              </a:spcBef>
              <a:buFont typeface="+mj-lt"/>
              <a:defRPr sz="3200" kern="1200">
                <a:solidFill>
                  <a:srgbClr val="005AA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Font typeface="Arial" panose="020B0604020202020204" pitchFamily="34" charset="0"/>
              <a:defRPr sz="2100" kern="1200">
                <a:solidFill>
                  <a:srgbClr val="504F53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rgbClr val="504F53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just" defTabSz="914400" rtl="0" eaLnBrk="0" latinLnBrk="0" hangingPunct="0">
              <a:lnSpc>
                <a:spcPts val="1575"/>
              </a:lnSpc>
              <a:spcBef>
                <a:spcPts val="350"/>
              </a:spcBef>
              <a:buFont typeface="Arial" panose="020B0604020202020204" pitchFamily="34" charset="0"/>
              <a:defRPr sz="1400" kern="1200">
                <a:solidFill>
                  <a:srgbClr val="504F53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lnSpc>
                <a:spcPts val="1575"/>
              </a:lnSpc>
              <a:spcBef>
                <a:spcPts val="350"/>
              </a:spcBef>
              <a:buFont typeface="Arial" panose="020B0604020202020204" pitchFamily="34" charset="0"/>
              <a:defRPr sz="1200" kern="1200">
                <a:solidFill>
                  <a:srgbClr val="8D8C90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anose="020B0604020202020204" pitchFamily="34" charset="0"/>
              <a:defRPr sz="1200" kern="1200">
                <a:solidFill>
                  <a:srgbClr val="8D8C90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anose="020B0604020202020204" pitchFamily="34" charset="0"/>
              <a:defRPr sz="1200" kern="1200">
                <a:solidFill>
                  <a:srgbClr val="8D8C90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anose="020B0604020202020204" pitchFamily="34" charset="0"/>
              <a:defRPr sz="1200" kern="1200">
                <a:solidFill>
                  <a:srgbClr val="8D8C90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anose="020B0604020202020204" pitchFamily="34" charset="0"/>
              <a:defRPr sz="1200" kern="1200">
                <a:solidFill>
                  <a:srgbClr val="8D8C90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300" dirty="0">
              <a:solidFill>
                <a:srgbClr val="FFFF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466591" y="3015782"/>
            <a:ext cx="8116984" cy="624725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659" tIns="58330" rIns="116659" bIns="58330" rtlCol="0" anchor="t"/>
          <a:lstStyle/>
          <a:p>
            <a:pPr defTabSz="678605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Акцент на работу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 компаниям,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имеющим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счета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 банке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defTabSz="678605"/>
            <a:endParaRPr lang="ru-RU" sz="2600" dirty="0">
              <a:solidFill>
                <a:srgbClr val="8064A2">
                  <a:lumMod val="75000"/>
                </a:srgb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66593" y="3757484"/>
            <a:ext cx="8121140" cy="624725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659" tIns="58330" rIns="116659" bIns="58330" rtlCol="0" anchor="t"/>
          <a:lstStyle/>
          <a:p>
            <a:pPr defTabSz="678605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Акцент на работу по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компаниям, не сдающим отчётность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defTabSz="678605"/>
            <a:endParaRPr lang="ru-RU" sz="2600" dirty="0">
              <a:solidFill>
                <a:srgbClr val="8064A2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0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Present_FNS2012_A4">
  <a:themeElements>
    <a:clrScheme name="1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7882</TotalTime>
  <Words>368</Words>
  <Application>Microsoft Office PowerPoint</Application>
  <PresentationFormat>Произвольный</PresentationFormat>
  <Paragraphs>80</Paragraphs>
  <Slides>10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Present_FNS2012_A4</vt:lpstr>
      <vt:lpstr>1_Present_FNS2012_A4</vt:lpstr>
      <vt:lpstr>Документ</vt:lpstr>
      <vt:lpstr>Достоверность ЕГРЮЛ как основная составляющая для законного, прозрачного и комфортного ведения бизнеса</vt:lpstr>
      <vt:lpstr>Презентация PowerPoint</vt:lpstr>
      <vt:lpstr>Основания для проведения мероприятий по проверке достоверности сведений</vt:lpstr>
      <vt:lpstr>СВЕДЕНИЯ О НЕДОСТОВЕРНОСТИ В ЕГРЮЛ</vt:lpstr>
      <vt:lpstr>  Доля компаний с признаками фиктивности  </vt:lpstr>
      <vt:lpstr>АДМИНИСТРАТИВНАЯ ОТВЕТСТВЕННОСТЬ</vt:lpstr>
      <vt:lpstr>УГОЛОВНАЯ ОТВЕТСТВЕННОСТЬ</vt:lpstr>
      <vt:lpstr>Работа со списками «массовиков»</vt:lpstr>
      <vt:lpstr>Совершенствование системы противодействия фиктивным компаниям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6200-00-175</dc:creator>
  <cp:lastModifiedBy>5800-00-234</cp:lastModifiedBy>
  <cp:revision>762</cp:revision>
  <dcterms:created xsi:type="dcterms:W3CDTF">2013-02-12T07:00:26Z</dcterms:created>
  <dcterms:modified xsi:type="dcterms:W3CDTF">2019-11-26T12:37:55Z</dcterms:modified>
</cp:coreProperties>
</file>